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26.04.2016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Talemål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196752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«Den </a:t>
            </a:r>
            <a:r>
              <a:rPr lang="nb-NO" dirty="0" err="1" smtClean="0"/>
              <a:t>blaude</a:t>
            </a:r>
            <a:r>
              <a:rPr lang="nb-NO" dirty="0" smtClean="0"/>
              <a:t> </a:t>
            </a:r>
            <a:r>
              <a:rPr lang="nb-NO" dirty="0" err="1" smtClean="0"/>
              <a:t>kyststribe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48" y="0"/>
            <a:ext cx="5528464" cy="6858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3516"/>
            <a:ext cx="3168352" cy="158417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70793" y="318557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Blaute </a:t>
            </a:r>
            <a:r>
              <a:rPr lang="nb-NO" dirty="0" err="1" smtClean="0"/>
              <a:t>konsonantar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Personlige </a:t>
            </a:r>
            <a:br>
              <a:rPr lang="nb-NO" dirty="0" smtClean="0"/>
            </a:br>
            <a:r>
              <a:rPr lang="nb-NO" dirty="0" smtClean="0"/>
              <a:t>pronomen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2127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" y="2276872"/>
            <a:ext cx="2768600" cy="28702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7200" y="332656"/>
            <a:ext cx="28906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4000" dirty="0" err="1" smtClean="0"/>
              <a:t>Personlege</a:t>
            </a:r>
            <a:r>
              <a:rPr lang="nb-NO" sz="4000" dirty="0" smtClean="0"/>
              <a:t> pronomen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07693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algn="l"/>
            <a:r>
              <a:rPr lang="nb-NO" dirty="0" smtClean="0"/>
              <a:t>Skarre-r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0" y="0"/>
            <a:ext cx="5068186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8660"/>
            <a:ext cx="2779735" cy="298068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15616" y="2564904"/>
            <a:ext cx="16613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Personar</a:t>
            </a:r>
            <a:r>
              <a:rPr lang="nb-NO" sz="1600" dirty="0" smtClean="0"/>
              <a:t> fødde kring 1900</a:t>
            </a:r>
            <a:endParaRPr lang="nb-NO" sz="16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115616" y="3149679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Alle </a:t>
            </a:r>
            <a:r>
              <a:rPr lang="nb-NO" sz="1600" dirty="0" err="1" smtClean="0"/>
              <a:t>personar</a:t>
            </a:r>
            <a:r>
              <a:rPr lang="nb-NO" sz="1600" dirty="0" smtClean="0"/>
              <a:t> fødde kring 1970</a:t>
            </a:r>
            <a:endParaRPr lang="nb-NO" sz="1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115616" y="4360698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Nokre</a:t>
            </a:r>
            <a:r>
              <a:rPr lang="nb-NO" sz="1600" dirty="0" smtClean="0"/>
              <a:t> få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7839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Talemålet i framtida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norske </a:t>
            </a:r>
            <a:r>
              <a:rPr lang="nb-NO" dirty="0" err="1" smtClean="0"/>
              <a:t>dialektane</a:t>
            </a:r>
            <a:r>
              <a:rPr lang="nb-NO" dirty="0" smtClean="0"/>
              <a:t> døy?</a:t>
            </a:r>
            <a:endParaRPr lang="nb-NO" dirty="0"/>
          </a:p>
          <a:p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/>
              <a:t>skjer når vi mister dialekten vår?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Språket </a:t>
            </a:r>
            <a:r>
              <a:rPr lang="nb-NO" dirty="0" err="1" smtClean="0"/>
              <a:t>endrar</a:t>
            </a:r>
            <a:r>
              <a:rPr lang="nb-NO" dirty="0" smtClean="0"/>
              <a:t> seg i </a:t>
            </a:r>
            <a:r>
              <a:rPr lang="nb-NO" dirty="0"/>
              <a:t>takt med samfunnet og kan </a:t>
            </a:r>
            <a:r>
              <a:rPr lang="nb-NO" dirty="0" smtClean="0"/>
              <a:t>i liten grad </a:t>
            </a:r>
            <a:r>
              <a:rPr lang="nb-NO" dirty="0" err="1" smtClean="0"/>
              <a:t>styrast</a:t>
            </a:r>
            <a:r>
              <a:rPr lang="nb-NO" dirty="0" smtClean="0"/>
              <a:t> </a:t>
            </a:r>
            <a:r>
              <a:rPr lang="nb-NO" dirty="0"/>
              <a:t>med </a:t>
            </a:r>
            <a:r>
              <a:rPr lang="nb-NO" dirty="0" err="1" smtClean="0"/>
              <a:t>reglar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98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Nokre</a:t>
            </a:r>
            <a:r>
              <a:rPr lang="nb-NO" dirty="0" smtClean="0"/>
              <a:t> omgrep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Talemål</a:t>
            </a:r>
          </a:p>
          <a:p>
            <a:r>
              <a:rPr lang="nb-NO" dirty="0" smtClean="0"/>
              <a:t>Talemålsvariant</a:t>
            </a:r>
          </a:p>
          <a:p>
            <a:r>
              <a:rPr lang="nb-NO" dirty="0" err="1" smtClean="0"/>
              <a:t>Geolekt</a:t>
            </a:r>
            <a:r>
              <a:rPr lang="nb-NO" dirty="0" smtClean="0"/>
              <a:t>, sosiolekt, </a:t>
            </a:r>
            <a:r>
              <a:rPr lang="nb-NO" dirty="0" err="1" smtClean="0"/>
              <a:t>multietnolekt</a:t>
            </a:r>
            <a:endParaRPr lang="nb-NO" dirty="0" smtClean="0"/>
          </a:p>
          <a:p>
            <a:r>
              <a:rPr lang="nb-NO" dirty="0" smtClean="0"/>
              <a:t>Offisiell talemålsnorm</a:t>
            </a:r>
          </a:p>
          <a:p>
            <a:r>
              <a:rPr lang="nb-NO" dirty="0" smtClean="0"/>
              <a:t>Standardtalemål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4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Talemålsvariant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1" y="1495325"/>
            <a:ext cx="7514338" cy="4525963"/>
          </a:xfrm>
        </p:spPr>
      </p:pic>
    </p:spTree>
    <p:extLst>
      <p:ext uri="{BB962C8B-B14F-4D97-AF65-F5344CB8AC3E}">
        <p14:creationId xmlns:p14="http://schemas.microsoft.com/office/powerpoint/2010/main" val="192041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påverkar talemålet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Språket </a:t>
            </a:r>
            <a:r>
              <a:rPr lang="nb-NO" dirty="0" err="1" smtClean="0"/>
              <a:t>tilpassar</a:t>
            </a:r>
            <a:r>
              <a:rPr lang="nb-NO" dirty="0" smtClean="0"/>
              <a:t> </a:t>
            </a:r>
            <a:r>
              <a:rPr lang="nb-NO" dirty="0"/>
              <a:t>seg </a:t>
            </a:r>
            <a:r>
              <a:rPr lang="nb-NO" dirty="0" smtClean="0"/>
              <a:t>samfunnsutviklinga: </a:t>
            </a:r>
            <a:r>
              <a:rPr lang="nb-NO" dirty="0" err="1" smtClean="0"/>
              <a:t>nokre</a:t>
            </a:r>
            <a:r>
              <a:rPr lang="nb-NO" dirty="0" smtClean="0"/>
              <a:t> ord kjem inn</a:t>
            </a:r>
            <a:r>
              <a:rPr lang="nb-NO" dirty="0"/>
              <a:t>, andre går ut</a:t>
            </a:r>
          </a:p>
          <a:p>
            <a:r>
              <a:rPr lang="nb-NO" dirty="0"/>
              <a:t>Fysisk mobilitet: vi </a:t>
            </a:r>
            <a:r>
              <a:rPr lang="nb-NO" dirty="0" smtClean="0"/>
              <a:t>bur </a:t>
            </a: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stader</a:t>
            </a:r>
            <a:r>
              <a:rPr lang="nb-NO" dirty="0" smtClean="0"/>
              <a:t> (</a:t>
            </a:r>
            <a:r>
              <a:rPr lang="nb-NO" dirty="0" err="1" smtClean="0"/>
              <a:t>flyttar</a:t>
            </a:r>
            <a:r>
              <a:rPr lang="nb-NO" dirty="0" smtClean="0"/>
              <a:t>)</a:t>
            </a:r>
            <a:endParaRPr lang="nb-NO" dirty="0"/>
          </a:p>
          <a:p>
            <a:r>
              <a:rPr lang="nb-NO" dirty="0"/>
              <a:t>Sosial mobilitet: vi </a:t>
            </a:r>
            <a:r>
              <a:rPr lang="nb-NO" dirty="0" err="1" smtClean="0"/>
              <a:t>skiftar</a:t>
            </a:r>
            <a:r>
              <a:rPr lang="nb-NO" dirty="0" smtClean="0"/>
              <a:t> </a:t>
            </a:r>
            <a:r>
              <a:rPr lang="nb-NO" dirty="0"/>
              <a:t>sosial klasse, situasjon og </a:t>
            </a:r>
            <a:r>
              <a:rPr lang="nb-NO" dirty="0" err="1" smtClean="0"/>
              <a:t>samtalepartnar</a:t>
            </a:r>
            <a:endParaRPr lang="nb-NO" dirty="0"/>
          </a:p>
          <a:p>
            <a:r>
              <a:rPr lang="nb-NO" dirty="0"/>
              <a:t>Språkkontakt: globalisering gjennom direkte kontakt og/ eller kulturelle </a:t>
            </a:r>
            <a:r>
              <a:rPr lang="nb-NO" dirty="0" err="1" smtClean="0"/>
              <a:t>impulsar</a:t>
            </a:r>
            <a:endParaRPr lang="nb-NO" dirty="0"/>
          </a:p>
          <a:p>
            <a:r>
              <a:rPr lang="nb-NO" dirty="0" smtClean="0"/>
              <a:t>Massemedium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84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Konsekvensar</a:t>
            </a:r>
            <a:r>
              <a:rPr lang="nb-NO" dirty="0" smtClean="0"/>
              <a:t> </a:t>
            </a:r>
            <a:r>
              <a:rPr lang="nb-NO" dirty="0" smtClean="0"/>
              <a:t>av </a:t>
            </a:r>
            <a:r>
              <a:rPr lang="nb-NO" dirty="0" smtClean="0"/>
              <a:t>påverknad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Ungdommen </a:t>
            </a:r>
            <a:r>
              <a:rPr lang="nb-NO" dirty="0" smtClean="0"/>
              <a:t>leier an </a:t>
            </a:r>
            <a:r>
              <a:rPr lang="nb-NO" dirty="0"/>
              <a:t>når talespråket </a:t>
            </a:r>
            <a:r>
              <a:rPr lang="nb-NO" dirty="0" err="1" smtClean="0"/>
              <a:t>endrar</a:t>
            </a:r>
            <a:r>
              <a:rPr lang="nb-NO" dirty="0" smtClean="0"/>
              <a:t> seg</a:t>
            </a:r>
            <a:endParaRPr lang="nb-NO" dirty="0"/>
          </a:p>
          <a:p>
            <a:pPr>
              <a:buFont typeface="Arial" charset="0"/>
              <a:buChar char="•"/>
            </a:pPr>
            <a:r>
              <a:rPr lang="nb-NO" dirty="0"/>
              <a:t>Standardisering (prestisje og </a:t>
            </a:r>
            <a:r>
              <a:rPr lang="nb-NO" dirty="0" smtClean="0"/>
              <a:t>omvend </a:t>
            </a:r>
            <a:r>
              <a:rPr lang="nb-NO" dirty="0"/>
              <a:t>prestisje)</a:t>
            </a:r>
          </a:p>
          <a:p>
            <a:pPr>
              <a:buFont typeface="Arial" charset="0"/>
              <a:buChar char="•"/>
            </a:pPr>
            <a:r>
              <a:rPr lang="nb-NO" dirty="0"/>
              <a:t>Regionalisering</a:t>
            </a:r>
          </a:p>
          <a:p>
            <a:pPr>
              <a:buFont typeface="Arial" charset="0"/>
              <a:buChar char="•"/>
            </a:pPr>
            <a:r>
              <a:rPr lang="nb-NO" dirty="0"/>
              <a:t>Engelske ord inn i norsk: leksikalsk </a:t>
            </a:r>
            <a:r>
              <a:rPr lang="nb-NO" dirty="0" smtClean="0"/>
              <a:t>påverknad, </a:t>
            </a:r>
            <a:r>
              <a:rPr lang="nb-NO" dirty="0"/>
              <a:t>fagterminologi, domenetap</a:t>
            </a:r>
          </a:p>
          <a:p>
            <a:pPr>
              <a:buFont typeface="Arial" charset="0"/>
              <a:buChar char="•"/>
            </a:pPr>
            <a:r>
              <a:rPr lang="nb-NO" dirty="0"/>
              <a:t>Ny slang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framande</a:t>
            </a:r>
            <a:r>
              <a:rPr lang="nb-NO" dirty="0" smtClean="0"/>
              <a:t> språk</a:t>
            </a:r>
            <a:r>
              <a:rPr lang="nb-NO" dirty="0"/>
              <a:t>: </a:t>
            </a:r>
            <a:r>
              <a:rPr lang="nb-NO" dirty="0" err="1"/>
              <a:t>anglonorsk</a:t>
            </a:r>
            <a:r>
              <a:rPr lang="nb-NO" dirty="0"/>
              <a:t>, kebabnorsk og salsanorsk</a:t>
            </a:r>
          </a:p>
          <a:p>
            <a:pPr>
              <a:buFont typeface="Arial" charset="0"/>
              <a:buChar char="•"/>
            </a:pPr>
            <a:r>
              <a:rPr lang="nb-NO" dirty="0"/>
              <a:t>Framvekst av </a:t>
            </a:r>
            <a:r>
              <a:rPr lang="nb-NO" dirty="0" err="1" smtClean="0"/>
              <a:t>multietnolektar</a:t>
            </a:r>
            <a:endParaRPr lang="nb-NO" dirty="0"/>
          </a:p>
          <a:p>
            <a:pPr>
              <a:buFont typeface="Arial" charset="0"/>
              <a:buChar char="•"/>
            </a:pPr>
            <a:r>
              <a:rPr lang="nb-NO" dirty="0"/>
              <a:t>Tendens til forenkling</a:t>
            </a:r>
          </a:p>
        </p:txBody>
      </p:sp>
    </p:spTree>
    <p:extLst>
      <p:ext uri="{BB962C8B-B14F-4D97-AF65-F5344CB8AC3E}">
        <p14:creationId xmlns:p14="http://schemas.microsoft.com/office/powerpoint/2010/main" val="301697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Talemålsvariantar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Målmerke: </a:t>
            </a:r>
            <a:r>
              <a:rPr lang="nb-NO" dirty="0" err="1" smtClean="0"/>
              <a:t>kjenneteikn</a:t>
            </a:r>
            <a:r>
              <a:rPr lang="nb-NO" dirty="0" smtClean="0"/>
              <a:t> </a:t>
            </a:r>
            <a:r>
              <a:rPr lang="nb-NO" dirty="0"/>
              <a:t>som </a:t>
            </a:r>
            <a:r>
              <a:rPr lang="nb-NO" dirty="0" smtClean="0"/>
              <a:t>beskriv </a:t>
            </a:r>
            <a:r>
              <a:rPr lang="nb-NO" dirty="0"/>
              <a:t>lyd, bøyingsform eller trykkforhold</a:t>
            </a:r>
          </a:p>
          <a:p>
            <a:r>
              <a:rPr lang="nb-NO" dirty="0" smtClean="0"/>
              <a:t>Å h</a:t>
            </a:r>
            <a:r>
              <a:rPr lang="nb-NO" dirty="0" smtClean="0"/>
              <a:t>eimfeste </a:t>
            </a:r>
            <a:r>
              <a:rPr lang="nb-NO" dirty="0"/>
              <a:t>(geografisk, </a:t>
            </a:r>
            <a:r>
              <a:rPr lang="nb-NO" dirty="0" smtClean="0"/>
              <a:t>sosialt </a:t>
            </a:r>
            <a:r>
              <a:rPr lang="nb-NO" dirty="0"/>
              <a:t>eller etnisk)</a:t>
            </a:r>
          </a:p>
        </p:txBody>
      </p:sp>
    </p:spTree>
    <p:extLst>
      <p:ext uri="{BB962C8B-B14F-4D97-AF65-F5344CB8AC3E}">
        <p14:creationId xmlns:p14="http://schemas.microsoft.com/office/powerpoint/2010/main" val="111106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168352" cy="3960440"/>
          </a:xfr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12" y="0"/>
            <a:ext cx="5416823" cy="68154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762872" cy="779686"/>
          </a:xfrm>
        </p:spPr>
        <p:txBody>
          <a:bodyPr>
            <a:normAutofit/>
          </a:bodyPr>
          <a:lstStyle/>
          <a:p>
            <a:r>
              <a:rPr lang="nb-NO" sz="2900" b="0" dirty="0" err="1" smtClean="0"/>
              <a:t>Infinitivsendingar</a:t>
            </a:r>
            <a:r>
              <a:rPr lang="nb-NO" sz="2900" b="0" dirty="0" smtClean="0"/>
              <a:t>/ apokope</a:t>
            </a:r>
            <a:endParaRPr lang="nb-NO" sz="2900" b="0" dirty="0"/>
          </a:p>
        </p:txBody>
      </p:sp>
    </p:spTree>
    <p:extLst>
      <p:ext uri="{BB962C8B-B14F-4D97-AF65-F5344CB8AC3E}">
        <p14:creationId xmlns:p14="http://schemas.microsoft.com/office/powerpoint/2010/main" val="13517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49" y="42366"/>
            <a:ext cx="4861011" cy="678763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pPr algn="l"/>
            <a:r>
              <a:rPr lang="nb-NO" dirty="0" smtClean="0"/>
              <a:t>Tjukk 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932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pPr algn="l"/>
            <a:r>
              <a:rPr lang="nb-NO" dirty="0" smtClean="0"/>
              <a:t>Palatalisering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5537"/>
            <a:ext cx="3314700" cy="16383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48" y="27384"/>
            <a:ext cx="5528464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6283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119</TotalTime>
  <Words>192</Words>
  <Application>Microsoft Office PowerPoint</Application>
  <PresentationFormat>Skjermfremvisning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Signatur_mal</vt:lpstr>
      <vt:lpstr>Talemål</vt:lpstr>
      <vt:lpstr>Nokre omgrep</vt:lpstr>
      <vt:lpstr>Talemålsvariant</vt:lpstr>
      <vt:lpstr>Kva påverkar talemålet?</vt:lpstr>
      <vt:lpstr>Konsekvensar av påverknad</vt:lpstr>
      <vt:lpstr>Talemålsvariantar</vt:lpstr>
      <vt:lpstr>Infinitivsendingar/ apokope</vt:lpstr>
      <vt:lpstr>Tjukk l</vt:lpstr>
      <vt:lpstr>Palatalisering</vt:lpstr>
      <vt:lpstr>«Den blaude kyststribe»</vt:lpstr>
      <vt:lpstr>Personlige  pronomen</vt:lpstr>
      <vt:lpstr>Skarre-r</vt:lpstr>
      <vt:lpstr>Talemålet i framtida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Talemål</dc:title>
  <dc:creator>Ingvild Sommer</dc:creator>
  <cp:lastModifiedBy>Kari Brudevoll</cp:lastModifiedBy>
  <cp:revision>8</cp:revision>
  <dcterms:created xsi:type="dcterms:W3CDTF">2013-08-09T09:18:14Z</dcterms:created>
  <dcterms:modified xsi:type="dcterms:W3CDTF">2016-04-26T09:10:11Z</dcterms:modified>
</cp:coreProperties>
</file>