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nb-NO" dirty="0" smtClean="0"/>
              <a:t>Litteraturen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smtClean="0"/>
              <a:t>1850 til 1900</a:t>
            </a:r>
            <a:endParaRPr lang="nb-NO" dirty="0"/>
          </a:p>
        </p:txBody>
      </p:sp>
      <p:sp>
        <p:nvSpPr>
          <p:cNvPr id="4" name="Undertit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Ei </a:t>
            </a:r>
            <a:r>
              <a:rPr lang="nb-NO" dirty="0" smtClean="0"/>
              <a:t>oversikt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1414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Naturalismen</a:t>
            </a:r>
            <a:endParaRPr lang="nb-NO" dirty="0"/>
          </a:p>
        </p:txBody>
      </p:sp>
      <p:sp>
        <p:nvSpPr>
          <p:cNvPr id="8" name="Plassholder for innhold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Ei </a:t>
            </a:r>
            <a:r>
              <a:rPr lang="nb-NO" dirty="0"/>
              <a:t>form for realisme som er inspirert av </a:t>
            </a:r>
            <a:r>
              <a:rPr lang="nb-NO" dirty="0" err="1" smtClean="0"/>
              <a:t>naturvitskaplege</a:t>
            </a:r>
            <a:r>
              <a:rPr lang="nb-NO" dirty="0" smtClean="0"/>
              <a:t> </a:t>
            </a:r>
            <a:r>
              <a:rPr lang="nb-NO" dirty="0" err="1" smtClean="0"/>
              <a:t>metodar</a:t>
            </a:r>
            <a:r>
              <a:rPr lang="nb-NO" dirty="0"/>
              <a:t>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Den franske </a:t>
            </a:r>
            <a:r>
              <a:rPr lang="nb-NO" dirty="0" err="1" smtClean="0"/>
              <a:t>forfattaren</a:t>
            </a:r>
            <a:r>
              <a:rPr lang="nb-NO" dirty="0" smtClean="0"/>
              <a:t> </a:t>
            </a:r>
            <a:r>
              <a:rPr lang="nb-NO" dirty="0"/>
              <a:t>Emile Zola (1840-1902) </a:t>
            </a:r>
            <a:r>
              <a:rPr lang="nb-NO" dirty="0" smtClean="0"/>
              <a:t>utforma prinsippa for realismen.</a:t>
            </a:r>
            <a:endParaRPr lang="nb-NO" dirty="0"/>
          </a:p>
          <a:p>
            <a:pPr>
              <a:buNone/>
            </a:pPr>
            <a:endParaRPr lang="nb-NO" dirty="0"/>
          </a:p>
          <a:p>
            <a:r>
              <a:rPr lang="nb-NO" dirty="0" err="1" smtClean="0"/>
              <a:t>Naturalistane</a:t>
            </a:r>
            <a:r>
              <a:rPr lang="nb-NO" dirty="0" smtClean="0"/>
              <a:t> </a:t>
            </a:r>
            <a:r>
              <a:rPr lang="nb-NO" dirty="0"/>
              <a:t>gir svært detaljerte </a:t>
            </a:r>
            <a:r>
              <a:rPr lang="nb-NO" dirty="0" err="1" smtClean="0"/>
              <a:t>skildringar</a:t>
            </a:r>
            <a:r>
              <a:rPr lang="nb-NO" dirty="0" smtClean="0"/>
              <a:t> </a:t>
            </a:r>
            <a:r>
              <a:rPr lang="nb-NO" dirty="0"/>
              <a:t>av nøden og </a:t>
            </a:r>
            <a:r>
              <a:rPr lang="nb-NO" dirty="0" smtClean="0"/>
              <a:t>elendet som prega livet til mange.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6251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Menneskesynet til </a:t>
            </a:r>
            <a:r>
              <a:rPr lang="nb-NO" dirty="0" err="1" smtClean="0"/>
              <a:t>naturalistane</a:t>
            </a:r>
            <a:endParaRPr lang="nb-NO" dirty="0"/>
          </a:p>
        </p:txBody>
      </p:sp>
      <p:pic>
        <p:nvPicPr>
          <p:cNvPr id="7" name="Plassholder for innhold 6" descr="kampen for tilværelse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96027" y="1600200"/>
            <a:ext cx="3360946" cy="4525963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Deterministisk menneskesyn - livet er </a:t>
            </a:r>
            <a:r>
              <a:rPr lang="nb-NO" dirty="0" err="1" smtClean="0"/>
              <a:t>førebestemt</a:t>
            </a:r>
            <a:r>
              <a:rPr lang="nb-NO" dirty="0" smtClean="0"/>
              <a:t> av </a:t>
            </a:r>
            <a:r>
              <a:rPr lang="nb-NO" dirty="0"/>
              <a:t>arv og </a:t>
            </a:r>
            <a:r>
              <a:rPr lang="nb-NO" dirty="0" smtClean="0"/>
              <a:t>miljø. </a:t>
            </a:r>
            <a:r>
              <a:rPr lang="nb-NO" dirty="0" smtClean="0"/>
              <a:t>Er </a:t>
            </a:r>
            <a:r>
              <a:rPr lang="nb-NO" dirty="0"/>
              <a:t>du </a:t>
            </a:r>
            <a:r>
              <a:rPr lang="nb-NO" dirty="0" smtClean="0"/>
              <a:t>fødd </a:t>
            </a:r>
            <a:r>
              <a:rPr lang="nb-NO" dirty="0"/>
              <a:t>fattig, vil du forbli fattig. 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Pessimistisk.</a:t>
            </a:r>
          </a:p>
        </p:txBody>
      </p:sp>
    </p:spTree>
    <p:extLst>
      <p:ext uri="{BB962C8B-B14F-4D97-AF65-F5344CB8AC3E}">
        <p14:creationId xmlns:p14="http://schemas.microsoft.com/office/powerpoint/2010/main" val="178311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Tidleg</a:t>
            </a:r>
            <a:r>
              <a:rPr lang="nb-NO" dirty="0" smtClean="0"/>
              <a:t> </a:t>
            </a:r>
            <a:r>
              <a:rPr lang="nb-NO" dirty="0" smtClean="0"/>
              <a:t>modernisme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 smtClean="0"/>
              <a:t>I </a:t>
            </a:r>
            <a:r>
              <a:rPr lang="nb-NO" sz="3000" dirty="0" smtClean="0"/>
              <a:t>1890-åra bryt </a:t>
            </a:r>
            <a:r>
              <a:rPr lang="nb-NO" sz="3000" dirty="0" err="1" smtClean="0"/>
              <a:t>fleire</a:t>
            </a:r>
            <a:r>
              <a:rPr lang="nb-NO" sz="3000" dirty="0" smtClean="0"/>
              <a:t> </a:t>
            </a:r>
            <a:r>
              <a:rPr lang="nb-NO" sz="3000" dirty="0"/>
              <a:t>unge </a:t>
            </a:r>
            <a:r>
              <a:rPr lang="nb-NO" sz="3000" dirty="0" err="1" smtClean="0"/>
              <a:t>forfattarar</a:t>
            </a:r>
            <a:r>
              <a:rPr lang="nb-NO" sz="3000" dirty="0" smtClean="0"/>
              <a:t> </a:t>
            </a:r>
            <a:r>
              <a:rPr lang="nb-NO" sz="3000" dirty="0"/>
              <a:t>med den realistiske skrivemåten</a:t>
            </a:r>
          </a:p>
          <a:p>
            <a:pPr>
              <a:buNone/>
            </a:pPr>
            <a:endParaRPr lang="nb-NO" sz="3000" dirty="0"/>
          </a:p>
          <a:p>
            <a:r>
              <a:rPr lang="nb-NO" sz="3000" dirty="0"/>
              <a:t>Knut Hamsun og Sigbjørn Obstfelder er </a:t>
            </a:r>
            <a:r>
              <a:rPr lang="nb-NO" sz="3000" dirty="0" err="1" smtClean="0"/>
              <a:t>nokre</a:t>
            </a:r>
            <a:r>
              <a:rPr lang="nb-NO" sz="3000" dirty="0" smtClean="0"/>
              <a:t> av </a:t>
            </a:r>
            <a:r>
              <a:rPr lang="nb-NO" sz="3000" dirty="0" err="1" smtClean="0"/>
              <a:t>dei</a:t>
            </a:r>
            <a:endParaRPr lang="nb-NO" sz="3000" dirty="0"/>
          </a:p>
          <a:p>
            <a:pPr>
              <a:buNone/>
            </a:pPr>
            <a:endParaRPr lang="nb-NO" sz="3000" dirty="0"/>
          </a:p>
          <a:p>
            <a:r>
              <a:rPr lang="nb-NO" sz="3000" dirty="0"/>
              <a:t>Inspirasjon </a:t>
            </a:r>
            <a:r>
              <a:rPr lang="nb-NO" sz="3000" dirty="0" err="1" smtClean="0"/>
              <a:t>frå</a:t>
            </a:r>
            <a:r>
              <a:rPr lang="nb-NO" sz="3000" dirty="0" smtClean="0"/>
              <a:t> </a:t>
            </a:r>
            <a:r>
              <a:rPr lang="nb-NO" sz="3000" dirty="0" err="1" smtClean="0"/>
              <a:t>forfattarar</a:t>
            </a:r>
            <a:r>
              <a:rPr lang="nb-NO" sz="3000" dirty="0" smtClean="0"/>
              <a:t> </a:t>
            </a:r>
            <a:r>
              <a:rPr lang="nb-NO" sz="3000" dirty="0"/>
              <a:t>som Charles Baudelaire (fransk) og Walt Whitman (amerikansk)</a:t>
            </a:r>
          </a:p>
          <a:p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307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Subjektiv dikting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 smtClean="0"/>
              <a:t>Diktinga </a:t>
            </a:r>
            <a:r>
              <a:rPr lang="nb-NO" sz="3000" dirty="0"/>
              <a:t>fokuserer på </a:t>
            </a:r>
            <a:r>
              <a:rPr lang="nb-NO" sz="3000" dirty="0" smtClean="0"/>
              <a:t>individet og </a:t>
            </a:r>
            <a:r>
              <a:rPr lang="nb-NO" sz="3000" dirty="0" err="1" smtClean="0"/>
              <a:t>korleis</a:t>
            </a:r>
            <a:r>
              <a:rPr lang="nb-NO" sz="3000" dirty="0" smtClean="0"/>
              <a:t> </a:t>
            </a:r>
            <a:r>
              <a:rPr lang="nb-NO" sz="3000" dirty="0" err="1" smtClean="0"/>
              <a:t>ein</a:t>
            </a:r>
            <a:r>
              <a:rPr lang="nb-NO" sz="3000" dirty="0" smtClean="0"/>
              <a:t> opplever </a:t>
            </a:r>
            <a:r>
              <a:rPr lang="nb-NO" sz="3000" dirty="0" smtClean="0"/>
              <a:t>det </a:t>
            </a:r>
            <a:r>
              <a:rPr lang="nb-NO" sz="3000" dirty="0"/>
              <a:t>moderne samfunnet</a:t>
            </a:r>
          </a:p>
          <a:p>
            <a:pPr>
              <a:buNone/>
            </a:pPr>
            <a:endParaRPr lang="nb-NO" sz="3000" dirty="0"/>
          </a:p>
          <a:p>
            <a:r>
              <a:rPr lang="nb-NO" sz="3000" dirty="0" err="1" smtClean="0"/>
              <a:t>Skildringane</a:t>
            </a:r>
            <a:r>
              <a:rPr lang="nb-NO" sz="3000" dirty="0" smtClean="0"/>
              <a:t> er subjektive</a:t>
            </a:r>
            <a:r>
              <a:rPr lang="nb-NO" sz="3000" dirty="0"/>
              <a:t>, </a:t>
            </a:r>
            <a:r>
              <a:rPr lang="nb-NO" sz="3000" dirty="0" err="1" smtClean="0"/>
              <a:t>ikkje</a:t>
            </a:r>
            <a:r>
              <a:rPr lang="nb-NO" sz="3000" dirty="0" smtClean="0"/>
              <a:t> </a:t>
            </a:r>
            <a:r>
              <a:rPr lang="nb-NO" sz="3000" dirty="0"/>
              <a:t>realistiske</a:t>
            </a:r>
          </a:p>
          <a:p>
            <a:pPr>
              <a:buNone/>
            </a:pPr>
            <a:endParaRPr lang="nb-NO" sz="3000" dirty="0"/>
          </a:p>
          <a:p>
            <a:r>
              <a:rPr lang="nb-NO" sz="3000" dirty="0" smtClean="0"/>
              <a:t>Meiner </a:t>
            </a:r>
            <a:r>
              <a:rPr lang="nb-NO" sz="3000" dirty="0"/>
              <a:t>mennesket </a:t>
            </a:r>
            <a:r>
              <a:rPr lang="nb-NO" sz="3000" dirty="0" smtClean="0"/>
              <a:t>kjenner seg </a:t>
            </a:r>
            <a:r>
              <a:rPr lang="nb-NO" sz="3000" dirty="0" err="1" smtClean="0"/>
              <a:t>einsamt</a:t>
            </a:r>
            <a:r>
              <a:rPr lang="nb-NO" sz="3000" dirty="0" smtClean="0"/>
              <a:t> og </a:t>
            </a:r>
            <a:r>
              <a:rPr lang="nb-NO" sz="3000" dirty="0" err="1" smtClean="0"/>
              <a:t>framandgjord</a:t>
            </a:r>
            <a:r>
              <a:rPr lang="nb-NO" sz="3000" dirty="0" smtClean="0"/>
              <a:t> i </a:t>
            </a:r>
            <a:r>
              <a:rPr lang="nb-NO" sz="3000" dirty="0"/>
              <a:t>det nye industrisamfunnet</a:t>
            </a:r>
          </a:p>
        </p:txBody>
      </p:sp>
    </p:spTree>
    <p:extLst>
      <p:ext uri="{BB962C8B-B14F-4D97-AF65-F5344CB8AC3E}">
        <p14:creationId xmlns:p14="http://schemas.microsoft.com/office/powerpoint/2010/main" val="37258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Tidleg modernisme</a:t>
            </a:r>
            <a:endParaRPr lang="nb-NO" dirty="0"/>
          </a:p>
        </p:txBody>
      </p:sp>
      <p:pic>
        <p:nvPicPr>
          <p:cNvPr id="5" name="Plassholder for innhold 4" descr="Aften på Karl Joha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05092" y="1715046"/>
            <a:ext cx="4228182" cy="2650058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Eksperimenterte med form</a:t>
            </a:r>
          </a:p>
          <a:p>
            <a:r>
              <a:rPr lang="nb-NO" dirty="0" smtClean="0"/>
              <a:t>Skreiv </a:t>
            </a:r>
            <a:r>
              <a:rPr lang="nb-NO" dirty="0"/>
              <a:t>om </a:t>
            </a:r>
            <a:r>
              <a:rPr lang="nb-NO" dirty="0" err="1" smtClean="0"/>
              <a:t>framandkjensle</a:t>
            </a:r>
            <a:endParaRPr lang="nb-NO" dirty="0"/>
          </a:p>
          <a:p>
            <a:r>
              <a:rPr lang="nb-NO" dirty="0"/>
              <a:t>Dyster stemning</a:t>
            </a:r>
          </a:p>
          <a:p>
            <a:r>
              <a:rPr lang="nb-NO" dirty="0" err="1" smtClean="0"/>
              <a:t>Oppteken</a:t>
            </a:r>
            <a:r>
              <a:rPr lang="nb-NO" dirty="0" smtClean="0"/>
              <a:t> </a:t>
            </a:r>
            <a:r>
              <a:rPr lang="nb-NO" dirty="0"/>
              <a:t>av ”det </a:t>
            </a:r>
            <a:r>
              <a:rPr lang="nb-NO" dirty="0" err="1" smtClean="0"/>
              <a:t>umedvitne</a:t>
            </a:r>
            <a:r>
              <a:rPr lang="nb-NO" smtClean="0"/>
              <a:t> sjelelivet” </a:t>
            </a:r>
            <a:r>
              <a:rPr lang="nb-NO" dirty="0"/>
              <a:t>og outsideren</a:t>
            </a:r>
          </a:p>
        </p:txBody>
      </p:sp>
    </p:spTree>
    <p:extLst>
      <p:ext uri="{BB962C8B-B14F-4D97-AF65-F5344CB8AC3E}">
        <p14:creationId xmlns:p14="http://schemas.microsoft.com/office/powerpoint/2010/main" val="156110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Store </a:t>
            </a:r>
            <a:r>
              <a:rPr lang="nb-NO" dirty="0" err="1" smtClean="0"/>
              <a:t>samfunnsendringar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Industrialiseringa skyt </a:t>
            </a:r>
            <a:r>
              <a:rPr lang="nb-NO" dirty="0"/>
              <a:t>fart</a:t>
            </a:r>
          </a:p>
          <a:p>
            <a:endParaRPr lang="nb-NO" dirty="0"/>
          </a:p>
          <a:p>
            <a:r>
              <a:rPr lang="nb-NO" dirty="0"/>
              <a:t>Ny teknologi</a:t>
            </a:r>
          </a:p>
          <a:p>
            <a:endParaRPr lang="nb-NO" dirty="0"/>
          </a:p>
          <a:p>
            <a:r>
              <a:rPr lang="nb-NO" dirty="0" err="1" smtClean="0"/>
              <a:t>Byane</a:t>
            </a:r>
            <a:r>
              <a:rPr lang="nb-NO" dirty="0" smtClean="0"/>
              <a:t> </a:t>
            </a:r>
            <a:r>
              <a:rPr lang="nb-NO" dirty="0" err="1" smtClean="0"/>
              <a:t>veks</a:t>
            </a:r>
            <a:endParaRPr lang="nb-NO" dirty="0"/>
          </a:p>
          <a:p>
            <a:endParaRPr lang="nb-NO" dirty="0"/>
          </a:p>
          <a:p>
            <a:r>
              <a:rPr lang="nb-NO" dirty="0" err="1" smtClean="0"/>
              <a:t>Flyttestraum</a:t>
            </a:r>
            <a:r>
              <a:rPr lang="nb-NO" dirty="0" smtClean="0"/>
              <a:t>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/>
              <a:t>bygd til </a:t>
            </a:r>
            <a:r>
              <a:rPr lang="nb-NO" dirty="0" smtClean="0"/>
              <a:t>by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4611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Nye </a:t>
            </a:r>
            <a:r>
              <a:rPr lang="nb-NO" dirty="0" err="1" smtClean="0"/>
              <a:t>utfordringar</a:t>
            </a:r>
            <a:endParaRPr lang="nb-NO" dirty="0"/>
          </a:p>
        </p:txBody>
      </p:sp>
      <p:sp>
        <p:nvSpPr>
          <p:cNvPr id="8" name="Plassholder for innhold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nb-NO" dirty="0" err="1" smtClean="0"/>
              <a:t>Arbeidarklassen</a:t>
            </a:r>
            <a:r>
              <a:rPr lang="nb-NO" dirty="0" smtClean="0"/>
              <a:t> </a:t>
            </a:r>
            <a:r>
              <a:rPr lang="nb-NO" dirty="0" err="1" smtClean="0"/>
              <a:t>veks</a:t>
            </a:r>
            <a:endParaRPr lang="nb-NO" dirty="0"/>
          </a:p>
          <a:p>
            <a:endParaRPr lang="nb-NO" dirty="0"/>
          </a:p>
          <a:p>
            <a:r>
              <a:rPr lang="nb-NO" dirty="0" err="1" smtClean="0"/>
              <a:t>Mykje</a:t>
            </a:r>
            <a:r>
              <a:rPr lang="nb-NO" dirty="0" smtClean="0"/>
              <a:t> </a:t>
            </a:r>
            <a:r>
              <a:rPr lang="nb-NO" dirty="0"/>
              <a:t>sosial nød</a:t>
            </a:r>
          </a:p>
          <a:p>
            <a:endParaRPr lang="nb-NO" dirty="0"/>
          </a:p>
          <a:p>
            <a:r>
              <a:rPr lang="nb-NO" dirty="0"/>
              <a:t>Kamp for stemmerett for kvinner og </a:t>
            </a:r>
            <a:r>
              <a:rPr lang="nb-NO" dirty="0" err="1" smtClean="0"/>
              <a:t>arbeidarar</a:t>
            </a:r>
            <a:endParaRPr lang="nb-NO" dirty="0"/>
          </a:p>
          <a:p>
            <a:endParaRPr lang="nb-NO" dirty="0"/>
          </a:p>
          <a:p>
            <a:r>
              <a:rPr lang="nb-NO" dirty="0"/>
              <a:t>Gamle </a:t>
            </a:r>
            <a:r>
              <a:rPr lang="nb-NO" dirty="0" err="1" smtClean="0"/>
              <a:t>autoritetar</a:t>
            </a:r>
            <a:r>
              <a:rPr lang="nb-NO" dirty="0" smtClean="0"/>
              <a:t> blir svekte</a:t>
            </a:r>
            <a:endParaRPr lang="nb-NO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2262981"/>
            <a:ext cx="3962400" cy="3200400"/>
          </a:xfrm>
        </p:spPr>
      </p:pic>
    </p:spTree>
    <p:extLst>
      <p:ext uri="{BB962C8B-B14F-4D97-AF65-F5344CB8AC3E}">
        <p14:creationId xmlns:p14="http://schemas.microsoft.com/office/powerpoint/2010/main" val="4264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Nye </a:t>
            </a:r>
            <a:r>
              <a:rPr lang="nb-NO" dirty="0" err="1" smtClean="0"/>
              <a:t>tankar</a:t>
            </a:r>
            <a:r>
              <a:rPr lang="nb-NO" dirty="0" smtClean="0"/>
              <a:t> </a:t>
            </a:r>
            <a:r>
              <a:rPr lang="nb-NO" dirty="0" smtClean="0"/>
              <a:t>og </a:t>
            </a:r>
            <a:r>
              <a:rPr lang="nb-NO" dirty="0" err="1" smtClean="0"/>
              <a:t>idear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Charles </a:t>
            </a:r>
            <a:r>
              <a:rPr lang="nb-NO" dirty="0" smtClean="0"/>
              <a:t>Darwin - </a:t>
            </a:r>
            <a:r>
              <a:rPr lang="nb-NO" dirty="0"/>
              <a:t>evolusjonsteorien</a:t>
            </a:r>
          </a:p>
          <a:p>
            <a:endParaRPr lang="nb-NO" dirty="0"/>
          </a:p>
          <a:p>
            <a:r>
              <a:rPr lang="nb-NO" dirty="0"/>
              <a:t>Karl Marx - klassekamp</a:t>
            </a:r>
          </a:p>
          <a:p>
            <a:endParaRPr lang="nb-NO" dirty="0"/>
          </a:p>
          <a:p>
            <a:r>
              <a:rPr lang="nb-NO" dirty="0"/>
              <a:t>John Stuart Mill - </a:t>
            </a:r>
            <a:r>
              <a:rPr lang="nb-NO" dirty="0" err="1" smtClean="0"/>
              <a:t>kvinnefrigjering</a:t>
            </a:r>
            <a:endParaRPr lang="nb-NO" dirty="0"/>
          </a:p>
          <a:p>
            <a:endParaRPr lang="nb-NO" dirty="0"/>
          </a:p>
          <a:p>
            <a:r>
              <a:rPr lang="nb-NO" dirty="0"/>
              <a:t>Søren </a:t>
            </a:r>
            <a:r>
              <a:rPr lang="nb-NO" dirty="0" smtClean="0"/>
              <a:t>Kierkegaard - </a:t>
            </a:r>
            <a:r>
              <a:rPr lang="nb-NO" dirty="0"/>
              <a:t>eksistensfilosofi</a:t>
            </a:r>
          </a:p>
        </p:txBody>
      </p:sp>
    </p:spTree>
    <p:extLst>
      <p:ext uri="{BB962C8B-B14F-4D97-AF65-F5344CB8AC3E}">
        <p14:creationId xmlns:p14="http://schemas.microsoft.com/office/powerpoint/2010/main" val="158021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Litteraturen </a:t>
            </a:r>
            <a:r>
              <a:rPr lang="nb-NO" dirty="0" err="1" smtClean="0"/>
              <a:t>speglar</a:t>
            </a:r>
            <a:r>
              <a:rPr lang="nb-NO" dirty="0" smtClean="0"/>
              <a:t> samfunnet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Dei </a:t>
            </a:r>
            <a:r>
              <a:rPr lang="nb-NO" dirty="0"/>
              <a:t>nye </a:t>
            </a:r>
            <a:r>
              <a:rPr lang="nb-NO" dirty="0" err="1" smtClean="0"/>
              <a:t>ideane</a:t>
            </a:r>
            <a:r>
              <a:rPr lang="nb-NO" dirty="0" smtClean="0"/>
              <a:t> </a:t>
            </a:r>
            <a:r>
              <a:rPr lang="nb-NO" dirty="0"/>
              <a:t>inspirerte til å skrive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 err="1" smtClean="0"/>
              <a:t>meir</a:t>
            </a:r>
            <a:r>
              <a:rPr lang="nb-NO" dirty="0" smtClean="0"/>
              <a:t> </a:t>
            </a:r>
            <a:r>
              <a:rPr lang="nb-NO" dirty="0" err="1" smtClean="0"/>
              <a:t>røyndomsnær</a:t>
            </a:r>
            <a:r>
              <a:rPr lang="nb-NO" dirty="0" smtClean="0"/>
              <a:t> litteratur</a:t>
            </a:r>
            <a:r>
              <a:rPr lang="nb-NO" dirty="0"/>
              <a:t>.</a:t>
            </a:r>
          </a:p>
          <a:p>
            <a:endParaRPr lang="nb-NO" dirty="0"/>
          </a:p>
          <a:p>
            <a:r>
              <a:rPr lang="nb-NO" dirty="0"/>
              <a:t>Problemorientert litteratur som skal </a:t>
            </a:r>
            <a:r>
              <a:rPr lang="nb-NO" dirty="0" err="1" smtClean="0"/>
              <a:t>avdekkje</a:t>
            </a:r>
            <a:r>
              <a:rPr lang="nb-NO" dirty="0" smtClean="0"/>
              <a:t> </a:t>
            </a:r>
            <a:r>
              <a:rPr lang="nb-NO" dirty="0" err="1" smtClean="0"/>
              <a:t>falskheit</a:t>
            </a:r>
            <a:r>
              <a:rPr lang="nb-NO" dirty="0" smtClean="0"/>
              <a:t> </a:t>
            </a:r>
            <a:r>
              <a:rPr lang="nb-NO" dirty="0"/>
              <a:t>og hykleri, sosial </a:t>
            </a:r>
            <a:r>
              <a:rPr lang="nb-NO" dirty="0" smtClean="0"/>
              <a:t>urett, undertrykking </a:t>
            </a:r>
            <a:r>
              <a:rPr lang="nb-NO" dirty="0"/>
              <a:t>og mangel på </a:t>
            </a:r>
            <a:r>
              <a:rPr lang="nb-NO" dirty="0" smtClean="0"/>
              <a:t>fridom.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3129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Realistisk litteratur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Gav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err="1" smtClean="0"/>
              <a:t>røyndomsnært</a:t>
            </a:r>
            <a:r>
              <a:rPr lang="nb-NO" dirty="0" smtClean="0"/>
              <a:t> </a:t>
            </a:r>
            <a:r>
              <a:rPr lang="nb-NO" dirty="0" err="1" smtClean="0"/>
              <a:t>bilete</a:t>
            </a:r>
            <a:r>
              <a:rPr lang="nb-NO" dirty="0" smtClean="0"/>
              <a:t> av </a:t>
            </a:r>
            <a:r>
              <a:rPr lang="nb-NO" dirty="0" err="1" smtClean="0"/>
              <a:t>korleis</a:t>
            </a:r>
            <a:r>
              <a:rPr lang="nb-NO" dirty="0" smtClean="0"/>
              <a:t> folk </a:t>
            </a:r>
            <a:r>
              <a:rPr lang="nb-NO" dirty="0"/>
              <a:t>levde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Ville vise folk det som var feil i samfunnet gjennom </a:t>
            </a:r>
            <a:r>
              <a:rPr lang="nb-NO" dirty="0" smtClean="0"/>
              <a:t>litteraturen</a:t>
            </a:r>
            <a:endParaRPr lang="nb-NO" dirty="0"/>
          </a:p>
          <a:p>
            <a:pPr>
              <a:buNone/>
            </a:pPr>
            <a:endParaRPr lang="nb-NO" dirty="0"/>
          </a:p>
          <a:p>
            <a:r>
              <a:rPr lang="nb-NO" dirty="0" err="1" smtClean="0"/>
              <a:t>Forfattarane</a:t>
            </a:r>
            <a:r>
              <a:rPr lang="nb-NO" dirty="0" smtClean="0"/>
              <a:t> ønskte ei endring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0031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Det moderne </a:t>
            </a:r>
            <a:r>
              <a:rPr lang="nb-NO" dirty="0" err="1" smtClean="0"/>
              <a:t>gjennombrotet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I </a:t>
            </a:r>
            <a:r>
              <a:rPr lang="nb-NO" dirty="0" smtClean="0"/>
              <a:t>åra </a:t>
            </a:r>
            <a:r>
              <a:rPr lang="nb-NO" dirty="0"/>
              <a:t>1875 til 1890 blir det </a:t>
            </a:r>
            <a:r>
              <a:rPr lang="nb-NO" dirty="0" smtClean="0"/>
              <a:t>skrive </a:t>
            </a:r>
            <a:r>
              <a:rPr lang="nb-NO" dirty="0" err="1" smtClean="0"/>
              <a:t>mykje</a:t>
            </a:r>
            <a:r>
              <a:rPr lang="nb-NO" dirty="0" smtClean="0"/>
              <a:t> </a:t>
            </a:r>
            <a:r>
              <a:rPr lang="nb-NO" dirty="0"/>
              <a:t>realistisk litteratur i </a:t>
            </a:r>
            <a:r>
              <a:rPr lang="nb-NO" dirty="0" err="1" smtClean="0"/>
              <a:t>Noreg</a:t>
            </a:r>
            <a:endParaRPr lang="nb-NO" dirty="0"/>
          </a:p>
          <a:p>
            <a:pPr>
              <a:buNone/>
            </a:pPr>
            <a:endParaRPr lang="nb-NO" dirty="0"/>
          </a:p>
          <a:p>
            <a:r>
              <a:rPr lang="nb-NO" dirty="0"/>
              <a:t>Den danske </a:t>
            </a:r>
            <a:r>
              <a:rPr lang="nb-NO" dirty="0" err="1" smtClean="0"/>
              <a:t>litteraturkritikaren</a:t>
            </a:r>
            <a:r>
              <a:rPr lang="nb-NO" dirty="0" smtClean="0"/>
              <a:t> </a:t>
            </a:r>
            <a:r>
              <a:rPr lang="nb-NO" dirty="0"/>
              <a:t>Georg Brandes inspirerer norske </a:t>
            </a:r>
            <a:r>
              <a:rPr lang="nb-NO" dirty="0" err="1" smtClean="0"/>
              <a:t>forfattarar</a:t>
            </a:r>
            <a:r>
              <a:rPr lang="nb-NO" dirty="0" smtClean="0"/>
              <a:t> </a:t>
            </a:r>
            <a:r>
              <a:rPr lang="nb-NO" dirty="0"/>
              <a:t>til å skrive </a:t>
            </a:r>
            <a:r>
              <a:rPr lang="nb-NO" dirty="0" smtClean="0"/>
              <a:t>samfunnskritisk</a:t>
            </a:r>
            <a:endParaRPr lang="nb-NO" dirty="0"/>
          </a:p>
          <a:p>
            <a:endParaRPr lang="nb-NO" dirty="0"/>
          </a:p>
          <a:p>
            <a:r>
              <a:rPr lang="nb-NO" dirty="0" err="1" smtClean="0"/>
              <a:t>Forfattarar</a:t>
            </a:r>
            <a:r>
              <a:rPr lang="nb-NO" dirty="0" smtClean="0"/>
              <a:t> </a:t>
            </a:r>
            <a:r>
              <a:rPr lang="nb-NO" dirty="0"/>
              <a:t>som Bjørnson, Ibsen, Kielland, Skram og </a:t>
            </a:r>
            <a:r>
              <a:rPr lang="nb-NO" dirty="0" smtClean="0"/>
              <a:t>Garborg skriv slik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0789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Realistiske </a:t>
            </a:r>
            <a:r>
              <a:rPr lang="nb-NO" dirty="0" err="1" smtClean="0"/>
              <a:t>skrivemåtar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Sjangrane</a:t>
            </a:r>
            <a:r>
              <a:rPr lang="nb-NO" dirty="0" smtClean="0"/>
              <a:t> </a:t>
            </a:r>
            <a:r>
              <a:rPr lang="nb-NO" dirty="0"/>
              <a:t>som blir brukt, er først og fremst roman, novelle og </a:t>
            </a:r>
            <a:r>
              <a:rPr lang="nb-NO" dirty="0" smtClean="0"/>
              <a:t>drama</a:t>
            </a:r>
            <a:endParaRPr lang="nb-NO" dirty="0"/>
          </a:p>
          <a:p>
            <a:pPr>
              <a:buNone/>
            </a:pPr>
            <a:endParaRPr lang="nb-NO" dirty="0"/>
          </a:p>
          <a:p>
            <a:r>
              <a:rPr lang="nb-NO" dirty="0"/>
              <a:t>Detaljerte miljø- og </a:t>
            </a:r>
            <a:r>
              <a:rPr lang="nb-NO" dirty="0" err="1" smtClean="0"/>
              <a:t>personskildringar</a:t>
            </a:r>
            <a:r>
              <a:rPr lang="nb-NO" dirty="0" smtClean="0"/>
              <a:t> </a:t>
            </a:r>
            <a:r>
              <a:rPr lang="nb-NO" dirty="0"/>
              <a:t>skal </a:t>
            </a:r>
            <a:r>
              <a:rPr lang="nb-NO" dirty="0" err="1" smtClean="0"/>
              <a:t>gjere</a:t>
            </a:r>
            <a:r>
              <a:rPr lang="nb-NO" dirty="0" smtClean="0"/>
              <a:t> </a:t>
            </a:r>
            <a:r>
              <a:rPr lang="nb-NO" dirty="0"/>
              <a:t>litteraturen </a:t>
            </a:r>
            <a:r>
              <a:rPr lang="nb-NO" dirty="0" err="1" smtClean="0"/>
              <a:t>røyndomsnær</a:t>
            </a:r>
            <a:endParaRPr lang="nb-NO" dirty="0"/>
          </a:p>
          <a:p>
            <a:pPr>
              <a:buNone/>
            </a:pPr>
            <a:endParaRPr lang="nb-NO" dirty="0"/>
          </a:p>
          <a:p>
            <a:r>
              <a:rPr lang="nb-NO" dirty="0" err="1" smtClean="0"/>
              <a:t>Replikkane</a:t>
            </a:r>
            <a:r>
              <a:rPr lang="nb-NO" dirty="0" smtClean="0"/>
              <a:t> </a:t>
            </a:r>
            <a:r>
              <a:rPr lang="nb-NO" dirty="0"/>
              <a:t>er </a:t>
            </a:r>
            <a:r>
              <a:rPr lang="nb-NO" dirty="0" err="1" smtClean="0"/>
              <a:t>røyndomstru</a:t>
            </a:r>
            <a:r>
              <a:rPr lang="nb-NO" dirty="0" smtClean="0"/>
              <a:t> 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3001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Menneskesynet til </a:t>
            </a:r>
            <a:r>
              <a:rPr lang="nb-NO" dirty="0" err="1" smtClean="0"/>
              <a:t>realistane</a:t>
            </a:r>
            <a:endParaRPr lang="nb-NO" dirty="0"/>
          </a:p>
        </p:txBody>
      </p:sp>
      <p:pic>
        <p:nvPicPr>
          <p:cNvPr id="5" name="Plassholder for innhold 4" descr="telemarksjenter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4527" y="1700808"/>
            <a:ext cx="4168884" cy="3600400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Meinte menneska </a:t>
            </a:r>
            <a:r>
              <a:rPr lang="nb-NO" dirty="0"/>
              <a:t>hadde fri vilje til å </a:t>
            </a:r>
            <a:r>
              <a:rPr lang="nb-NO" dirty="0" err="1" smtClean="0"/>
              <a:t>velje</a:t>
            </a:r>
            <a:r>
              <a:rPr lang="nb-NO" dirty="0" smtClean="0"/>
              <a:t> livet sitt. Blei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vist </a:t>
            </a:r>
            <a:r>
              <a:rPr lang="nb-NO" dirty="0"/>
              <a:t>k</a:t>
            </a:r>
            <a:r>
              <a:rPr lang="nb-NO" dirty="0" smtClean="0"/>
              <a:t>va </a:t>
            </a:r>
            <a:r>
              <a:rPr lang="nb-NO" dirty="0"/>
              <a:t>som var </a:t>
            </a:r>
            <a:r>
              <a:rPr lang="nb-NO" dirty="0" smtClean="0"/>
              <a:t>gale </a:t>
            </a:r>
            <a:r>
              <a:rPr lang="nb-NO" dirty="0"/>
              <a:t>i samfunnet, kunne </a:t>
            </a:r>
            <a:r>
              <a:rPr lang="nb-NO" dirty="0" err="1" smtClean="0"/>
              <a:t>dei</a:t>
            </a:r>
            <a:r>
              <a:rPr lang="nb-NO" dirty="0" smtClean="0"/>
              <a:t> </a:t>
            </a:r>
            <a:r>
              <a:rPr lang="nb-NO" dirty="0"/>
              <a:t>endre på det.</a:t>
            </a:r>
          </a:p>
        </p:txBody>
      </p:sp>
    </p:spTree>
    <p:extLst>
      <p:ext uri="{BB962C8B-B14F-4D97-AF65-F5344CB8AC3E}">
        <p14:creationId xmlns:p14="http://schemas.microsoft.com/office/powerpoint/2010/main" val="96711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26</TotalTime>
  <Words>367</Words>
  <Application>Microsoft Office PowerPoint</Application>
  <PresentationFormat>Skjermfremvisning (4:3)</PresentationFormat>
  <Paragraphs>77</Paragraphs>
  <Slides>14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7" baseType="lpstr">
      <vt:lpstr>Arial</vt:lpstr>
      <vt:lpstr>Calibri</vt:lpstr>
      <vt:lpstr>signatur_mal</vt:lpstr>
      <vt:lpstr>Litteraturen frå 1850 til 1900</vt:lpstr>
      <vt:lpstr>Store samfunnsendringar</vt:lpstr>
      <vt:lpstr>Nye utfordringar</vt:lpstr>
      <vt:lpstr>Nye tankar og idear</vt:lpstr>
      <vt:lpstr>Litteraturen speglar samfunnet</vt:lpstr>
      <vt:lpstr>Realistisk litteratur</vt:lpstr>
      <vt:lpstr>Det moderne gjennombrotet</vt:lpstr>
      <vt:lpstr>Realistiske skrivemåtar</vt:lpstr>
      <vt:lpstr>Menneskesynet til realistane</vt:lpstr>
      <vt:lpstr>Naturalismen</vt:lpstr>
      <vt:lpstr>Menneskesynet til naturalistane</vt:lpstr>
      <vt:lpstr>Tidleg modernisme</vt:lpstr>
      <vt:lpstr>Subjektiv dikting</vt:lpstr>
      <vt:lpstr>Tidleg modernisme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Litteraturen frå 1850 til 1900</dc:title>
  <dc:creator>Ingvild Sommer</dc:creator>
  <cp:lastModifiedBy>Kari Brudevoll</cp:lastModifiedBy>
  <cp:revision>4</cp:revision>
  <dcterms:created xsi:type="dcterms:W3CDTF">2013-08-12T19:00:09Z</dcterms:created>
  <dcterms:modified xsi:type="dcterms:W3CDTF">2016-04-26T12:40:17Z</dcterms:modified>
</cp:coreProperties>
</file>