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Litteraturen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1945 til 1980</a:t>
            </a:r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854" y="1340768"/>
            <a:ext cx="5010291" cy="4525963"/>
          </a:xfrm>
        </p:spPr>
      </p:pic>
    </p:spTree>
    <p:extLst>
      <p:ext uri="{BB962C8B-B14F-4D97-AF65-F5344CB8AC3E}">
        <p14:creationId xmlns:p14="http://schemas.microsoft.com/office/powerpoint/2010/main" val="6781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Realistiske straumdrag etter 1945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1022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Sentrale tema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Om </a:t>
            </a:r>
            <a:r>
              <a:rPr lang="nb-NO" dirty="0" smtClean="0"/>
              <a:t>skuld </a:t>
            </a:r>
            <a:r>
              <a:rPr lang="nb-NO" dirty="0"/>
              <a:t>og svik  etter krigen (Sigurd Hoel)</a:t>
            </a:r>
          </a:p>
          <a:p>
            <a:r>
              <a:rPr lang="nb-NO" dirty="0"/>
              <a:t>Angrep på </a:t>
            </a:r>
            <a:r>
              <a:rPr lang="nb-NO" dirty="0" err="1" smtClean="0"/>
              <a:t>autoritetane</a:t>
            </a:r>
            <a:r>
              <a:rPr lang="nb-NO" dirty="0" smtClean="0"/>
              <a:t> (Jens </a:t>
            </a:r>
            <a:r>
              <a:rPr lang="nb-NO" dirty="0"/>
              <a:t>Bjørneboe)</a:t>
            </a:r>
          </a:p>
          <a:p>
            <a:r>
              <a:rPr lang="nb-NO" dirty="0"/>
              <a:t>Forsvar for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 err="1" smtClean="0"/>
              <a:t>svakaste</a:t>
            </a:r>
            <a:r>
              <a:rPr lang="nb-NO" dirty="0" smtClean="0"/>
              <a:t> (Torbjørg </a:t>
            </a:r>
            <a:r>
              <a:rPr lang="nb-NO" dirty="0"/>
              <a:t>Nedreaas)</a:t>
            </a:r>
          </a:p>
          <a:p>
            <a:r>
              <a:rPr lang="nb-NO" dirty="0" err="1" smtClean="0"/>
              <a:t>Klasseforskjellar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smtClean="0"/>
              <a:t>undertrykking </a:t>
            </a:r>
            <a:r>
              <a:rPr lang="nb-NO" dirty="0"/>
              <a:t>i bygdesamfunnet (Tor Jonsson og Alf Prøysen)</a:t>
            </a:r>
          </a:p>
          <a:p>
            <a:r>
              <a:rPr lang="nb-NO" dirty="0"/>
              <a:t>Ny </a:t>
            </a:r>
            <a:r>
              <a:rPr lang="nb-NO" dirty="0" smtClean="0"/>
              <a:t>moral</a:t>
            </a:r>
            <a:r>
              <a:rPr lang="nb-NO" dirty="0" smtClean="0"/>
              <a:t>debatt </a:t>
            </a:r>
            <a:r>
              <a:rPr lang="nb-NO" dirty="0"/>
              <a:t>(Agnar Mykle)</a:t>
            </a:r>
          </a:p>
        </p:txBody>
      </p:sp>
    </p:spTree>
    <p:extLst>
      <p:ext uri="{BB962C8B-B14F-4D97-AF65-F5344CB8AC3E}">
        <p14:creationId xmlns:p14="http://schemas.microsoft.com/office/powerpoint/2010/main" val="18894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Sosialrealismen i 1970-åra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Venstreradikal kunst og litteratur</a:t>
            </a:r>
          </a:p>
          <a:p>
            <a:r>
              <a:rPr lang="nb-NO" dirty="0"/>
              <a:t>Litteraturen skulle </a:t>
            </a:r>
            <a:r>
              <a:rPr lang="nb-NO" dirty="0" err="1" smtClean="0"/>
              <a:t>bevisstgjere</a:t>
            </a:r>
            <a:r>
              <a:rPr lang="nb-NO" dirty="0" smtClean="0"/>
              <a:t> </a:t>
            </a:r>
            <a:r>
              <a:rPr lang="nb-NO" dirty="0" err="1" smtClean="0"/>
              <a:t>arbeidarklassen</a:t>
            </a:r>
            <a:r>
              <a:rPr lang="nb-NO" dirty="0" smtClean="0"/>
              <a:t> </a:t>
            </a:r>
            <a:r>
              <a:rPr lang="nb-NO" dirty="0"/>
              <a:t>og endre samfunnet</a:t>
            </a:r>
          </a:p>
          <a:p>
            <a:r>
              <a:rPr lang="nb-NO" dirty="0"/>
              <a:t>Kamp mot </a:t>
            </a:r>
            <a:r>
              <a:rPr lang="nb-NO" dirty="0" err="1" smtClean="0"/>
              <a:t>autoritetar</a:t>
            </a:r>
            <a:r>
              <a:rPr lang="nb-NO" dirty="0" smtClean="0"/>
              <a:t> </a:t>
            </a:r>
            <a:r>
              <a:rPr lang="nb-NO" dirty="0"/>
              <a:t>og det </a:t>
            </a:r>
            <a:r>
              <a:rPr lang="nb-NO" dirty="0" err="1" smtClean="0"/>
              <a:t>beståande</a:t>
            </a:r>
            <a:endParaRPr lang="nb-NO" dirty="0"/>
          </a:p>
          <a:p>
            <a:r>
              <a:rPr lang="nb-NO" dirty="0"/>
              <a:t>Kvinnekamp og likestillingsspørsmål</a:t>
            </a:r>
          </a:p>
        </p:txBody>
      </p:sp>
    </p:spTree>
    <p:extLst>
      <p:ext uri="{BB962C8B-B14F-4D97-AF65-F5344CB8AC3E}">
        <p14:creationId xmlns:p14="http://schemas.microsoft.com/office/powerpoint/2010/main" val="160791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Politiske </a:t>
            </a:r>
            <a:r>
              <a:rPr lang="nb-NO" dirty="0" err="1" smtClean="0"/>
              <a:t>romanar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Klassekamp (Dag Solstad som seinere tar et oppgjør med sosialrealismen)</a:t>
            </a:r>
          </a:p>
          <a:p>
            <a:r>
              <a:rPr lang="nb-NO" dirty="0"/>
              <a:t>Industrisamfunnet, magisk realisme, arbeiderklassens historie (Kjartan Fløgstad)</a:t>
            </a:r>
          </a:p>
          <a:p>
            <a:r>
              <a:rPr lang="nb-NO" dirty="0"/>
              <a:t>Miljøvern (Knut Faldbakken)</a:t>
            </a:r>
          </a:p>
          <a:p>
            <a:r>
              <a:rPr lang="nb-NO" dirty="0"/>
              <a:t>Kvinnekamp (Bjørg Vik, Gerd Brantenberg)</a:t>
            </a:r>
          </a:p>
        </p:txBody>
      </p:sp>
    </p:spTree>
    <p:extLst>
      <p:ext uri="{BB962C8B-B14F-4D97-AF65-F5344CB8AC3E}">
        <p14:creationId xmlns:p14="http://schemas.microsoft.com/office/powerpoint/2010/main" val="50707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Politisk lyrikk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Visekultur</a:t>
            </a:r>
          </a:p>
          <a:p>
            <a:r>
              <a:rPr lang="nb-NO" dirty="0" err="1" smtClean="0"/>
              <a:t>Engelskspråkleg</a:t>
            </a:r>
            <a:r>
              <a:rPr lang="nb-NO" dirty="0" smtClean="0"/>
              <a:t> </a:t>
            </a:r>
            <a:r>
              <a:rPr lang="nb-NO" dirty="0"/>
              <a:t>kultur og </a:t>
            </a:r>
            <a:r>
              <a:rPr lang="nb-NO" dirty="0" err="1" smtClean="0"/>
              <a:t>protestsongar</a:t>
            </a:r>
            <a:r>
              <a:rPr lang="nb-NO" dirty="0" smtClean="0"/>
              <a:t> </a:t>
            </a:r>
            <a:r>
              <a:rPr lang="nb-NO" dirty="0"/>
              <a:t>(Bob Dylan)</a:t>
            </a:r>
          </a:p>
          <a:p>
            <a:r>
              <a:rPr lang="nb-NO" dirty="0"/>
              <a:t>Norske forhold (Klaus Hagerup)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28800"/>
            <a:ext cx="4038600" cy="3927538"/>
          </a:xfrm>
        </p:spPr>
      </p:pic>
    </p:spTree>
    <p:extLst>
      <p:ext uri="{BB962C8B-B14F-4D97-AF65-F5344CB8AC3E}">
        <p14:creationId xmlns:p14="http://schemas.microsoft.com/office/powerpoint/2010/main" val="143515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Fokus på samisk kultur og språk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Første </a:t>
            </a:r>
            <a:r>
              <a:rPr lang="nb-NO" dirty="0" err="1" smtClean="0"/>
              <a:t>nedskrivne</a:t>
            </a:r>
            <a:r>
              <a:rPr lang="nb-NO" dirty="0" smtClean="0"/>
              <a:t> </a:t>
            </a:r>
            <a:r>
              <a:rPr lang="nb-NO" dirty="0"/>
              <a:t>samiske </a:t>
            </a:r>
            <a:r>
              <a:rPr lang="nb-NO" dirty="0" err="1" smtClean="0"/>
              <a:t>tekstar</a:t>
            </a:r>
            <a:r>
              <a:rPr lang="nb-NO" dirty="0" smtClean="0"/>
              <a:t> </a:t>
            </a:r>
            <a:r>
              <a:rPr lang="nb-NO" dirty="0"/>
              <a:t>i 1619</a:t>
            </a:r>
          </a:p>
          <a:p>
            <a:r>
              <a:rPr lang="nb-NO" dirty="0"/>
              <a:t>Lite </a:t>
            </a:r>
            <a:r>
              <a:rPr lang="nb-NO" dirty="0" err="1" smtClean="0"/>
              <a:t>nedskriven</a:t>
            </a:r>
            <a:r>
              <a:rPr lang="nb-NO" dirty="0" smtClean="0"/>
              <a:t> </a:t>
            </a:r>
            <a:r>
              <a:rPr lang="nb-NO" dirty="0"/>
              <a:t>litteratur på samisk i fornorskingsperioden (1860-1970)</a:t>
            </a:r>
          </a:p>
          <a:p>
            <a:r>
              <a:rPr lang="nb-NO" dirty="0"/>
              <a:t>Fokus på likestilling og </a:t>
            </a:r>
            <a:r>
              <a:rPr lang="nb-NO" dirty="0" smtClean="0"/>
              <a:t>rettvise </a:t>
            </a:r>
            <a:r>
              <a:rPr lang="nb-NO" dirty="0"/>
              <a:t>i </a:t>
            </a:r>
            <a:r>
              <a:rPr lang="nb-NO" dirty="0" smtClean="0"/>
              <a:t>1970-åra </a:t>
            </a:r>
            <a:r>
              <a:rPr lang="nb-NO" dirty="0" err="1" smtClean="0"/>
              <a:t>opna</a:t>
            </a:r>
            <a:r>
              <a:rPr lang="nb-NO" dirty="0" smtClean="0"/>
              <a:t> for </a:t>
            </a:r>
            <a:r>
              <a:rPr lang="nb-NO" dirty="0"/>
              <a:t>ny samisk litteratur (Kirsten </a:t>
            </a:r>
            <a:r>
              <a:rPr lang="nb-NO" dirty="0" err="1"/>
              <a:t>Paltto</a:t>
            </a:r>
            <a:r>
              <a:rPr lang="nb-NO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3026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Samisk litteratur i vår tid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r>
              <a:rPr lang="nb-NO" dirty="0"/>
              <a:t>Kulturkonflikt mellom urfolk og </a:t>
            </a:r>
            <a:r>
              <a:rPr lang="nb-NO" dirty="0" err="1" smtClean="0"/>
              <a:t>inntrengjarar</a:t>
            </a:r>
            <a:r>
              <a:rPr lang="nb-NO" dirty="0" smtClean="0"/>
              <a:t> </a:t>
            </a:r>
            <a:r>
              <a:rPr lang="nb-NO" dirty="0"/>
              <a:t>(Nils-Aslak </a:t>
            </a:r>
            <a:r>
              <a:rPr lang="nb-NO" dirty="0" err="1"/>
              <a:t>Valkepää</a:t>
            </a:r>
            <a:r>
              <a:rPr lang="nb-NO" dirty="0"/>
              <a:t>)</a:t>
            </a:r>
          </a:p>
          <a:p>
            <a:r>
              <a:rPr lang="nb-NO" dirty="0"/>
              <a:t>Om samiske forhold på norsk (Ailo Gaup)</a:t>
            </a:r>
          </a:p>
          <a:p>
            <a:r>
              <a:rPr lang="nb-NO" dirty="0"/>
              <a:t>Samisk </a:t>
            </a:r>
            <a:r>
              <a:rPr lang="nb-NO" dirty="0" err="1" smtClean="0"/>
              <a:t>stoltheit</a:t>
            </a:r>
            <a:r>
              <a:rPr lang="nb-NO" smtClean="0"/>
              <a:t> </a:t>
            </a:r>
            <a:r>
              <a:rPr lang="nb-NO"/>
              <a:t>og </a:t>
            </a:r>
            <a:r>
              <a:rPr lang="nb-NO" smtClean="0"/>
              <a:t>eigenart </a:t>
            </a:r>
            <a:r>
              <a:rPr lang="nb-NO" dirty="0"/>
              <a:t>uttrykt gjennom musikk (Mari Boine)</a:t>
            </a:r>
          </a:p>
        </p:txBody>
      </p:sp>
    </p:spTree>
    <p:extLst>
      <p:ext uri="{BB962C8B-B14F-4D97-AF65-F5344CB8AC3E}">
        <p14:creationId xmlns:p14="http://schemas.microsoft.com/office/powerpoint/2010/main" val="5482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Etterkrigstid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Gjenreising av Vest-Europa og </a:t>
            </a:r>
            <a:r>
              <a:rPr lang="nb-NO" dirty="0" err="1" smtClean="0"/>
              <a:t>Noreg</a:t>
            </a:r>
            <a:endParaRPr lang="nb-NO" dirty="0"/>
          </a:p>
          <a:p>
            <a:r>
              <a:rPr lang="nb-NO" dirty="0"/>
              <a:t>Velstandsvekst og framtidsoptimisme</a:t>
            </a:r>
          </a:p>
          <a:p>
            <a:r>
              <a:rPr lang="nb-NO" dirty="0"/>
              <a:t>Kald krig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28800"/>
            <a:ext cx="4038600" cy="2564511"/>
          </a:xfrm>
        </p:spPr>
      </p:pic>
    </p:spTree>
    <p:extLst>
      <p:ext uri="{BB962C8B-B14F-4D97-AF65-F5344CB8AC3E}">
        <p14:creationId xmlns:p14="http://schemas.microsoft.com/office/powerpoint/2010/main" val="174685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Litteraturen etter krigen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Slutt på sensur og </a:t>
            </a:r>
            <a:r>
              <a:rPr lang="nb-NO" dirty="0" err="1" smtClean="0"/>
              <a:t>forfattarar</a:t>
            </a:r>
            <a:r>
              <a:rPr lang="nb-NO" dirty="0" smtClean="0"/>
              <a:t> </a:t>
            </a:r>
            <a:r>
              <a:rPr lang="nb-NO" dirty="0"/>
              <a:t>i eksil</a:t>
            </a:r>
          </a:p>
          <a:p>
            <a:r>
              <a:rPr lang="nb-NO" dirty="0" err="1" smtClean="0"/>
              <a:t>Hendingar</a:t>
            </a:r>
            <a:r>
              <a:rPr lang="nb-NO" dirty="0" smtClean="0"/>
              <a:t> </a:t>
            </a:r>
            <a:r>
              <a:rPr lang="nb-NO" dirty="0"/>
              <a:t>og bragder fra krigen</a:t>
            </a:r>
          </a:p>
          <a:p>
            <a:r>
              <a:rPr lang="nb-NO" dirty="0"/>
              <a:t>Psykologisk: </a:t>
            </a:r>
            <a:r>
              <a:rPr lang="nb-NO" dirty="0" err="1" smtClean="0"/>
              <a:t>Kvifor</a:t>
            </a:r>
            <a:r>
              <a:rPr lang="nb-NO" dirty="0" smtClean="0"/>
              <a:t> </a:t>
            </a:r>
            <a:r>
              <a:rPr lang="nb-NO" dirty="0" err="1" smtClean="0"/>
              <a:t>valde</a:t>
            </a:r>
            <a:r>
              <a:rPr lang="nb-NO" dirty="0" smtClean="0"/>
              <a:t> somme galen side</a:t>
            </a:r>
            <a:r>
              <a:rPr lang="nb-NO" dirty="0"/>
              <a:t>?</a:t>
            </a:r>
          </a:p>
          <a:p>
            <a:r>
              <a:rPr lang="nb-NO" dirty="0" smtClean="0"/>
              <a:t>Bearbeidde traume</a:t>
            </a:r>
            <a:endParaRPr lang="nb-NO" dirty="0"/>
          </a:p>
          <a:p>
            <a:r>
              <a:rPr lang="nb-NO" dirty="0"/>
              <a:t>Illegale kampdikt </a:t>
            </a:r>
            <a:r>
              <a:rPr lang="nb-NO" dirty="0" smtClean="0"/>
              <a:t>blei </a:t>
            </a:r>
            <a:r>
              <a:rPr lang="nb-NO" dirty="0"/>
              <a:t>gitt ut</a:t>
            </a:r>
          </a:p>
        </p:txBody>
      </p:sp>
    </p:spTree>
    <p:extLst>
      <p:ext uri="{BB962C8B-B14F-4D97-AF65-F5344CB8AC3E}">
        <p14:creationId xmlns:p14="http://schemas.microsoft.com/office/powerpoint/2010/main" val="421742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Modernisme etter 1945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Skrivemåten passa til å formidle angst og kaos etter krigsåra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30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Lyrikk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Sentrallyrikk (Claes Gill)</a:t>
            </a:r>
          </a:p>
          <a:p>
            <a:r>
              <a:rPr lang="nb-NO" dirty="0"/>
              <a:t>Kaos, klage, lengsel (Gunvor Hofmo)</a:t>
            </a:r>
          </a:p>
          <a:p>
            <a:r>
              <a:rPr lang="nb-NO" dirty="0" err="1" smtClean="0"/>
              <a:t>Skildringar</a:t>
            </a:r>
            <a:r>
              <a:rPr lang="nb-NO" dirty="0" smtClean="0"/>
              <a:t> </a:t>
            </a:r>
            <a:r>
              <a:rPr lang="nb-NO" dirty="0"/>
              <a:t>i </a:t>
            </a:r>
            <a:r>
              <a:rPr lang="nb-NO" dirty="0" smtClean="0"/>
              <a:t>«kjenslespråk</a:t>
            </a:r>
            <a:r>
              <a:rPr lang="nb-NO" dirty="0"/>
              <a:t>» (Tarjei Vesaas)</a:t>
            </a:r>
          </a:p>
        </p:txBody>
      </p:sp>
    </p:spTree>
    <p:extLst>
      <p:ext uri="{BB962C8B-B14F-4D97-AF65-F5344CB8AC3E}">
        <p14:creationId xmlns:p14="http://schemas.microsoft.com/office/powerpoint/2010/main" val="148932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Prosa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r>
              <a:rPr lang="nb-NO" dirty="0" err="1" smtClean="0"/>
              <a:t>Framandgjering</a:t>
            </a:r>
            <a:r>
              <a:rPr lang="nb-NO" dirty="0" smtClean="0"/>
              <a:t> og </a:t>
            </a:r>
            <a:r>
              <a:rPr lang="nb-NO" dirty="0"/>
              <a:t>barnets synsvinkel (Tarjei Vesaas)</a:t>
            </a:r>
          </a:p>
          <a:p>
            <a:r>
              <a:rPr lang="nb-NO" dirty="0"/>
              <a:t>Eksistensielle spørsmål (Johan Borgen)</a:t>
            </a:r>
          </a:p>
        </p:txBody>
      </p:sp>
    </p:spTree>
    <p:extLst>
      <p:ext uri="{BB962C8B-B14F-4D97-AF65-F5344CB8AC3E}">
        <p14:creationId xmlns:p14="http://schemas.microsoft.com/office/powerpoint/2010/main" val="135110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Drama: Absurd teater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Samuel Beckett</a:t>
            </a:r>
          </a:p>
          <a:p>
            <a:r>
              <a:rPr lang="nb-NO" dirty="0"/>
              <a:t>Minimalistisk og enkelt </a:t>
            </a:r>
          </a:p>
          <a:p>
            <a:r>
              <a:rPr lang="nb-NO" dirty="0" smtClean="0"/>
              <a:t>Inga </a:t>
            </a:r>
            <a:r>
              <a:rPr lang="nb-NO" dirty="0" err="1" smtClean="0"/>
              <a:t>eigentleg</a:t>
            </a:r>
            <a:r>
              <a:rPr lang="nb-NO" dirty="0" smtClean="0"/>
              <a:t> handling</a:t>
            </a:r>
            <a:endParaRPr lang="nb-NO" dirty="0"/>
          </a:p>
          <a:p>
            <a:r>
              <a:rPr lang="nb-NO" dirty="0" smtClean="0"/>
              <a:t>Tek </a:t>
            </a:r>
            <a:r>
              <a:rPr lang="nb-NO" dirty="0"/>
              <a:t>opp eksistensielle spørsmål</a:t>
            </a:r>
          </a:p>
        </p:txBody>
      </p:sp>
    </p:spTree>
    <p:extLst>
      <p:ext uri="{BB962C8B-B14F-4D97-AF65-F5344CB8AC3E}">
        <p14:creationId xmlns:p14="http://schemas.microsoft.com/office/powerpoint/2010/main" val="238167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Gullalder i modernistisk lyrikk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Gjennombrot</a:t>
            </a:r>
            <a:r>
              <a:rPr lang="nb-NO" dirty="0" smtClean="0"/>
              <a:t> </a:t>
            </a:r>
            <a:r>
              <a:rPr lang="nb-NO" dirty="0"/>
              <a:t>på 1940- og </a:t>
            </a:r>
            <a:r>
              <a:rPr lang="nb-NO" dirty="0" smtClean="0"/>
              <a:t>50-talet</a:t>
            </a:r>
            <a:endParaRPr lang="nb-NO" dirty="0"/>
          </a:p>
          <a:p>
            <a:r>
              <a:rPr lang="nb-NO" dirty="0" err="1" smtClean="0"/>
              <a:t>Framandkjensle</a:t>
            </a:r>
            <a:r>
              <a:rPr lang="nb-NO" dirty="0" smtClean="0"/>
              <a:t> (Paal </a:t>
            </a:r>
            <a:r>
              <a:rPr lang="nb-NO" dirty="0"/>
              <a:t>Brekke og Erling Christie)</a:t>
            </a:r>
          </a:p>
          <a:p>
            <a:r>
              <a:rPr lang="nb-NO" dirty="0" err="1" smtClean="0"/>
              <a:t>Samhøyrsle</a:t>
            </a:r>
            <a:r>
              <a:rPr lang="nb-NO" dirty="0" smtClean="0"/>
              <a:t> med </a:t>
            </a:r>
            <a:r>
              <a:rPr lang="nb-NO" dirty="0" err="1" smtClean="0"/>
              <a:t>omgivnadene</a:t>
            </a:r>
            <a:r>
              <a:rPr lang="nb-NO" dirty="0" smtClean="0"/>
              <a:t> (Astrid </a:t>
            </a:r>
            <a:r>
              <a:rPr lang="nb-NO" dirty="0" err="1"/>
              <a:t>Hjertenæs</a:t>
            </a:r>
            <a:r>
              <a:rPr lang="nb-NO" dirty="0"/>
              <a:t> Andersen og Hans Børli)</a:t>
            </a:r>
          </a:p>
          <a:p>
            <a:r>
              <a:rPr lang="nb-NO" dirty="0"/>
              <a:t>Tungetaledebatten</a:t>
            </a:r>
          </a:p>
        </p:txBody>
      </p:sp>
    </p:spTree>
    <p:extLst>
      <p:ext uri="{BB962C8B-B14F-4D97-AF65-F5344CB8AC3E}">
        <p14:creationId xmlns:p14="http://schemas.microsoft.com/office/powerpoint/2010/main" val="193039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1960-talet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Mot forenklingstendensen (Stein Mehren og Georg Johannsen)</a:t>
            </a:r>
          </a:p>
          <a:p>
            <a:r>
              <a:rPr lang="nb-NO" dirty="0" smtClean="0"/>
              <a:t>Innkjøpsordninga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478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128</TotalTime>
  <Words>353</Words>
  <Application>Microsoft Office PowerPoint</Application>
  <PresentationFormat>Skjermfremvisning (4:3)</PresentationFormat>
  <Paragraphs>62</Paragraphs>
  <Slides>16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9" baseType="lpstr">
      <vt:lpstr>Arial</vt:lpstr>
      <vt:lpstr>Calibri</vt:lpstr>
      <vt:lpstr>Signatur_mal</vt:lpstr>
      <vt:lpstr>Litteraturen frå 1945 til 1980</vt:lpstr>
      <vt:lpstr>Etterkrigstid</vt:lpstr>
      <vt:lpstr>Litteraturen etter krigen</vt:lpstr>
      <vt:lpstr>Modernisme etter 1945</vt:lpstr>
      <vt:lpstr>Lyrikk</vt:lpstr>
      <vt:lpstr>Prosa</vt:lpstr>
      <vt:lpstr>Drama: Absurd teater</vt:lpstr>
      <vt:lpstr>Gullalder i modernistisk lyrikk</vt:lpstr>
      <vt:lpstr>1960-talet</vt:lpstr>
      <vt:lpstr>Realistiske straumdrag etter 1945</vt:lpstr>
      <vt:lpstr>Sentrale tema</vt:lpstr>
      <vt:lpstr>Sosialrealismen i 1970-åra</vt:lpstr>
      <vt:lpstr>Politiske romanar</vt:lpstr>
      <vt:lpstr>Politisk lyrikk</vt:lpstr>
      <vt:lpstr>Fokus på samisk kultur og språk</vt:lpstr>
      <vt:lpstr>Samisk litteratur i vår tid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Litteraturen frå 1945 til 1980</dc:title>
  <dc:creator>Ingvild Sommer</dc:creator>
  <cp:lastModifiedBy>Kari Brudevoll</cp:lastModifiedBy>
  <cp:revision>6</cp:revision>
  <dcterms:created xsi:type="dcterms:W3CDTF">2013-08-13T09:40:23Z</dcterms:created>
  <dcterms:modified xsi:type="dcterms:W3CDTF">2016-04-26T13:18:09Z</dcterms:modified>
</cp:coreProperties>
</file>