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Førestillina</a:t>
            </a:r>
            <a:r>
              <a:rPr lang="nb-NO" dirty="0" smtClean="0"/>
              <a:t> </a:t>
            </a:r>
            <a:r>
              <a:rPr lang="nb-NO" dirty="0" smtClean="0"/>
              <a:t>om det norske </a:t>
            </a:r>
            <a:br>
              <a:rPr lang="nb-NO" dirty="0" smtClean="0"/>
            </a:br>
            <a:r>
              <a:rPr lang="nb-NO" sz="2900" dirty="0" err="1" smtClean="0"/>
              <a:t>Frå</a:t>
            </a:r>
            <a:r>
              <a:rPr lang="nb-NO" sz="2900" dirty="0" smtClean="0"/>
              <a:t> </a:t>
            </a:r>
            <a:r>
              <a:rPr lang="nb-NO" sz="2900" dirty="0"/>
              <a:t>slutten av 1700-talet til </a:t>
            </a:r>
            <a:r>
              <a:rPr lang="nb-NO" sz="2900" dirty="0" smtClean="0"/>
              <a:t>1870-åra</a:t>
            </a:r>
            <a:endParaRPr lang="nb-NO" sz="29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511" y="1556792"/>
            <a:ext cx="5877809" cy="4408357"/>
          </a:xfrm>
        </p:spPr>
      </p:pic>
    </p:spTree>
    <p:extLst>
      <p:ext uri="{BB962C8B-B14F-4D97-AF65-F5344CB8AC3E}">
        <p14:creationId xmlns:p14="http://schemas.microsoft.com/office/powerpoint/2010/main" val="3085566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Inspirasjonen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smtClean="0"/>
              <a:t>Europa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b-NO" sz="2800" dirty="0"/>
              <a:t>Johan G. Herder, tysk filosof og </a:t>
            </a:r>
            <a:r>
              <a:rPr lang="nb-NO" sz="2800" dirty="0" smtClean="0"/>
              <a:t>folkeminnegranskar </a:t>
            </a:r>
            <a:r>
              <a:rPr lang="nb-NO" sz="2800" dirty="0"/>
              <a:t>kom med ideen:</a:t>
            </a:r>
          </a:p>
          <a:p>
            <a:pPr marL="0" indent="0">
              <a:buNone/>
            </a:pPr>
            <a:r>
              <a:rPr lang="nb-NO" sz="2800" dirty="0"/>
              <a:t>     </a:t>
            </a:r>
            <a:r>
              <a:rPr lang="nb-NO" sz="2800" dirty="0" smtClean="0"/>
              <a:t>Kvart folk </a:t>
            </a:r>
            <a:r>
              <a:rPr lang="nb-NO" sz="2800" dirty="0"/>
              <a:t>har </a:t>
            </a:r>
            <a:r>
              <a:rPr lang="nb-NO" sz="2800" dirty="0" smtClean="0"/>
              <a:t>si </a:t>
            </a:r>
            <a:r>
              <a:rPr lang="nb-NO" sz="2800" dirty="0" err="1" smtClean="0"/>
              <a:t>eiga«folkesjel</a:t>
            </a:r>
            <a:r>
              <a:rPr lang="nb-NO" sz="2800" dirty="0"/>
              <a:t>»</a:t>
            </a:r>
          </a:p>
          <a:p>
            <a:pPr marL="0" indent="0">
              <a:buNone/>
            </a:pPr>
            <a:r>
              <a:rPr lang="nb-NO" sz="2800" dirty="0"/>
              <a:t>     «</a:t>
            </a:r>
            <a:r>
              <a:rPr lang="nb-NO" sz="2800" dirty="0" smtClean="0"/>
              <a:t>Folkesjela» </a:t>
            </a:r>
            <a:r>
              <a:rPr lang="nb-NO" sz="2800" dirty="0"/>
              <a:t>viser seg i </a:t>
            </a:r>
            <a:r>
              <a:rPr lang="nb-NO" sz="2800" dirty="0" smtClean="0"/>
              <a:t>folkedikting </a:t>
            </a:r>
            <a:r>
              <a:rPr lang="nb-NO" sz="2800" dirty="0"/>
              <a:t>og </a:t>
            </a:r>
            <a:r>
              <a:rPr lang="nb-NO" sz="2800" dirty="0" smtClean="0"/>
              <a:t>språk</a:t>
            </a:r>
            <a:endParaRPr lang="nb-NO" sz="2800" dirty="0"/>
          </a:p>
          <a:p>
            <a:r>
              <a:rPr lang="nb-NO" sz="2800" dirty="0"/>
              <a:t>Jacob og Wilhelm Grimm </a:t>
            </a:r>
            <a:r>
              <a:rPr lang="nb-NO" sz="2800" dirty="0" smtClean="0"/>
              <a:t>samla inn </a:t>
            </a:r>
            <a:r>
              <a:rPr lang="nb-NO" sz="2800" dirty="0"/>
              <a:t>og </a:t>
            </a:r>
            <a:r>
              <a:rPr lang="nb-NO" sz="2800" dirty="0" smtClean="0"/>
              <a:t>skreiv </a:t>
            </a:r>
            <a:r>
              <a:rPr lang="nb-NO" sz="2800" dirty="0"/>
              <a:t>ned tyske folkeeventyr og </a:t>
            </a:r>
            <a:r>
              <a:rPr lang="nb-NO" sz="2800" dirty="0" smtClean="0"/>
              <a:t>segner</a:t>
            </a:r>
            <a:endParaRPr lang="nb-NO" sz="2800" dirty="0"/>
          </a:p>
          <a:p>
            <a:r>
              <a:rPr lang="nb-NO" sz="2800" dirty="0"/>
              <a:t>Dette inspirerte og </a:t>
            </a:r>
            <a:r>
              <a:rPr lang="nb-NO" sz="2800" dirty="0" smtClean="0"/>
              <a:t>påvirka </a:t>
            </a:r>
            <a:r>
              <a:rPr lang="nb-NO" sz="2800" dirty="0"/>
              <a:t>Asbjørnsen og </a:t>
            </a:r>
            <a:r>
              <a:rPr lang="nb-NO" sz="2800" dirty="0" smtClean="0"/>
              <a:t>Moe</a:t>
            </a:r>
            <a:endParaRPr lang="nb-NO" sz="2800" dirty="0"/>
          </a:p>
          <a:p>
            <a:endParaRPr lang="nb-NO" sz="2800" dirty="0" smtClean="0"/>
          </a:p>
          <a:p>
            <a:endParaRPr lang="nb-NO" sz="2800" dirty="0" smtClean="0"/>
          </a:p>
          <a:p>
            <a:endParaRPr lang="nb-NO" sz="2800" dirty="0" smtClean="0"/>
          </a:p>
          <a:p>
            <a:pPr marL="0" indent="0">
              <a:buNone/>
            </a:pPr>
            <a:r>
              <a:rPr lang="nb-NO" sz="2800" dirty="0"/>
              <a:t> </a:t>
            </a:r>
            <a:r>
              <a:rPr lang="nb-NO" sz="2800" dirty="0" smtClean="0"/>
              <a:t>   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178832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Inspirasjonen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smtClean="0"/>
              <a:t>Europa </a:t>
            </a:r>
            <a:r>
              <a:rPr lang="nb-NO" dirty="0" smtClean="0"/>
              <a:t>framh.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Montesquieu, fransk filosof, </a:t>
            </a:r>
            <a:r>
              <a:rPr lang="nb-NO" dirty="0" smtClean="0"/>
              <a:t>hevda </a:t>
            </a:r>
            <a:r>
              <a:rPr lang="nb-NO" dirty="0"/>
              <a:t>at det var </a:t>
            </a:r>
            <a:r>
              <a:rPr lang="nb-NO" dirty="0" err="1" smtClean="0"/>
              <a:t>samanheng</a:t>
            </a:r>
            <a:r>
              <a:rPr lang="nb-NO" dirty="0" smtClean="0"/>
              <a:t> mellom </a:t>
            </a:r>
            <a:r>
              <a:rPr lang="nb-NO" dirty="0"/>
              <a:t>naturen og klimaet i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land og folks måte å </a:t>
            </a:r>
            <a:r>
              <a:rPr lang="nb-NO" dirty="0" err="1" smtClean="0"/>
              <a:t>vere</a:t>
            </a:r>
            <a:r>
              <a:rPr lang="nb-NO" dirty="0" smtClean="0"/>
              <a:t> </a:t>
            </a:r>
            <a:r>
              <a:rPr lang="nb-NO" dirty="0"/>
              <a:t>på</a:t>
            </a:r>
          </a:p>
          <a:p>
            <a:endParaRPr lang="nb-NO" dirty="0"/>
          </a:p>
          <a:p>
            <a:r>
              <a:rPr lang="nb-NO" dirty="0"/>
              <a:t>Dette </a:t>
            </a:r>
            <a:r>
              <a:rPr lang="nb-NO" dirty="0" err="1" smtClean="0"/>
              <a:t>påverka</a:t>
            </a:r>
            <a:r>
              <a:rPr lang="nb-NO" dirty="0" smtClean="0"/>
              <a:t> norske </a:t>
            </a:r>
            <a:r>
              <a:rPr lang="nb-NO" dirty="0" err="1" smtClean="0"/>
              <a:t>diktarar</a:t>
            </a:r>
            <a:r>
              <a:rPr lang="nb-NO" dirty="0" smtClean="0"/>
              <a:t> og </a:t>
            </a:r>
            <a:r>
              <a:rPr lang="nb-NO" dirty="0" err="1" smtClean="0"/>
              <a:t>målarar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6274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Nasjonal identitet på 1700-talet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Norske Selskab – klubb for norske </a:t>
            </a:r>
            <a:r>
              <a:rPr lang="nb-NO" dirty="0" err="1" smtClean="0"/>
              <a:t>studentar</a:t>
            </a:r>
            <a:r>
              <a:rPr lang="nb-NO" dirty="0" smtClean="0"/>
              <a:t> </a:t>
            </a:r>
            <a:r>
              <a:rPr lang="nb-NO" dirty="0"/>
              <a:t>i København</a:t>
            </a:r>
          </a:p>
          <a:p>
            <a:r>
              <a:rPr lang="nb-NO" dirty="0" err="1" smtClean="0"/>
              <a:t>Studentane</a:t>
            </a:r>
            <a:r>
              <a:rPr lang="nb-NO" dirty="0" smtClean="0"/>
              <a:t> </a:t>
            </a:r>
            <a:r>
              <a:rPr lang="nb-NO" dirty="0"/>
              <a:t>diskuterte kultur og litteratur</a:t>
            </a:r>
          </a:p>
          <a:p>
            <a:r>
              <a:rPr lang="nb-NO" dirty="0" smtClean="0"/>
              <a:t>Somme skreiv </a:t>
            </a:r>
            <a:r>
              <a:rPr lang="nb-NO" dirty="0" err="1" smtClean="0"/>
              <a:t>tekstar</a:t>
            </a:r>
            <a:r>
              <a:rPr lang="nb-NO" dirty="0"/>
              <a:t>, bl.a. dikt om </a:t>
            </a:r>
            <a:r>
              <a:rPr lang="nb-NO" dirty="0" err="1" smtClean="0"/>
              <a:t>Noreg</a:t>
            </a:r>
            <a:r>
              <a:rPr lang="nb-NO" dirty="0" smtClean="0"/>
              <a:t>, </a:t>
            </a:r>
            <a:r>
              <a:rPr lang="nb-NO" dirty="0" err="1" smtClean="0"/>
              <a:t>forteljingar</a:t>
            </a:r>
            <a:r>
              <a:rPr lang="nb-NO" dirty="0" smtClean="0"/>
              <a:t>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norrøn tid og nasjonale epos</a:t>
            </a:r>
          </a:p>
          <a:p>
            <a:r>
              <a:rPr lang="nb-NO" dirty="0" err="1" smtClean="0"/>
              <a:t>Kjende</a:t>
            </a:r>
            <a:r>
              <a:rPr lang="nb-NO" dirty="0" smtClean="0"/>
              <a:t> </a:t>
            </a:r>
            <a:r>
              <a:rPr lang="nb-NO" dirty="0" err="1" smtClean="0"/>
              <a:t>namn</a:t>
            </a:r>
            <a:r>
              <a:rPr lang="nb-NO" dirty="0"/>
              <a:t>: Johan Herman Wessel og Johan Nordahl Brun </a:t>
            </a:r>
          </a:p>
        </p:txBody>
      </p:sp>
    </p:spTree>
    <p:extLst>
      <p:ext uri="{BB962C8B-B14F-4D97-AF65-F5344CB8AC3E}">
        <p14:creationId xmlns:p14="http://schemas.microsoft.com/office/powerpoint/2010/main" val="142774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1814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Unionen </a:t>
            </a:r>
            <a:r>
              <a:rPr lang="nb-NO" dirty="0" err="1" smtClean="0"/>
              <a:t>Noreg</a:t>
            </a:r>
            <a:r>
              <a:rPr lang="nb-NO" dirty="0" smtClean="0"/>
              <a:t>-Danmark oppheva</a:t>
            </a:r>
            <a:endParaRPr lang="nb-NO" dirty="0"/>
          </a:p>
          <a:p>
            <a:r>
              <a:rPr lang="nb-NO" dirty="0" err="1" smtClean="0"/>
              <a:t>Noreg</a:t>
            </a:r>
            <a:r>
              <a:rPr lang="nb-NO" dirty="0" smtClean="0"/>
              <a:t> </a:t>
            </a:r>
            <a:r>
              <a:rPr lang="nb-NO" dirty="0"/>
              <a:t>får </a:t>
            </a:r>
            <a:r>
              <a:rPr lang="nb-NO" dirty="0" smtClean="0"/>
              <a:t>eiga grunnlov</a:t>
            </a:r>
            <a:endParaRPr lang="nb-NO" dirty="0"/>
          </a:p>
          <a:p>
            <a:r>
              <a:rPr lang="nb-NO" dirty="0" err="1" smtClean="0"/>
              <a:t>Noreg</a:t>
            </a:r>
            <a:r>
              <a:rPr lang="nb-NO" dirty="0" smtClean="0"/>
              <a:t> </a:t>
            </a:r>
            <a:r>
              <a:rPr lang="nb-NO" dirty="0"/>
              <a:t>får </a:t>
            </a:r>
            <a:r>
              <a:rPr lang="nb-NO" dirty="0" smtClean="0"/>
              <a:t>eige Storting</a:t>
            </a:r>
            <a:endParaRPr lang="nb-NO" dirty="0"/>
          </a:p>
          <a:p>
            <a:r>
              <a:rPr lang="nb-NO" dirty="0" err="1" smtClean="0"/>
              <a:t>Noreg</a:t>
            </a:r>
            <a:r>
              <a:rPr lang="nb-NO" dirty="0" smtClean="0"/>
              <a:t> kjem i </a:t>
            </a:r>
            <a:r>
              <a:rPr lang="nb-NO" dirty="0"/>
              <a:t>union med Sverige</a:t>
            </a:r>
          </a:p>
        </p:txBody>
      </p:sp>
    </p:spTree>
    <p:extLst>
      <p:ext uri="{BB962C8B-B14F-4D97-AF65-F5344CB8AC3E}">
        <p14:creationId xmlns:p14="http://schemas.microsoft.com/office/powerpoint/2010/main" val="3531708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Førestillingar</a:t>
            </a:r>
            <a:r>
              <a:rPr lang="nb-NO" dirty="0" smtClean="0"/>
              <a:t> </a:t>
            </a:r>
            <a:r>
              <a:rPr lang="nb-NO" dirty="0" smtClean="0"/>
              <a:t>om det norske etter 1814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Etter 1814 </a:t>
            </a:r>
            <a:r>
              <a:rPr lang="nb-NO" dirty="0" smtClean="0"/>
              <a:t>blei </a:t>
            </a:r>
            <a:r>
              <a:rPr lang="nb-NO" dirty="0"/>
              <a:t>nordmenn </a:t>
            </a:r>
            <a:r>
              <a:rPr lang="nb-NO" dirty="0" err="1" smtClean="0"/>
              <a:t>opptekne</a:t>
            </a:r>
            <a:r>
              <a:rPr lang="nb-NO" dirty="0" smtClean="0"/>
              <a:t> </a:t>
            </a:r>
            <a:r>
              <a:rPr lang="nb-NO" dirty="0"/>
              <a:t>av å </a:t>
            </a:r>
            <a:r>
              <a:rPr lang="nb-NO" dirty="0" smtClean="0"/>
              <a:t>stadfeste identiteten vår </a:t>
            </a:r>
            <a:r>
              <a:rPr lang="nb-NO" dirty="0"/>
              <a:t>som </a:t>
            </a:r>
            <a:r>
              <a:rPr lang="nb-NO" dirty="0" smtClean="0"/>
              <a:t>sjølvstendig </a:t>
            </a:r>
            <a:r>
              <a:rPr lang="nb-NO" dirty="0"/>
              <a:t>rike</a:t>
            </a:r>
          </a:p>
          <a:p>
            <a:r>
              <a:rPr lang="nb-NO" dirty="0" err="1" smtClean="0"/>
              <a:t>Historikarar</a:t>
            </a:r>
            <a:r>
              <a:rPr lang="nb-NO" dirty="0" smtClean="0"/>
              <a:t>, </a:t>
            </a:r>
            <a:r>
              <a:rPr lang="nb-NO" dirty="0" err="1" smtClean="0"/>
              <a:t>forfattarar</a:t>
            </a:r>
            <a:r>
              <a:rPr lang="nb-NO" dirty="0" smtClean="0"/>
              <a:t>, </a:t>
            </a:r>
            <a:r>
              <a:rPr lang="nb-NO" dirty="0" err="1" smtClean="0"/>
              <a:t>språkforskarar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biletkunstnarar</a:t>
            </a:r>
            <a:r>
              <a:rPr lang="nb-NO" dirty="0" smtClean="0"/>
              <a:t> ønskte å </a:t>
            </a:r>
            <a:r>
              <a:rPr lang="nb-NO" dirty="0"/>
              <a:t>gjenoppdage </a:t>
            </a:r>
            <a:r>
              <a:rPr lang="nb-NO" dirty="0" err="1" smtClean="0"/>
              <a:t>Noregs</a:t>
            </a:r>
            <a:r>
              <a:rPr lang="nb-NO" dirty="0" smtClean="0"/>
              <a:t> </a:t>
            </a:r>
            <a:r>
              <a:rPr lang="nb-NO" dirty="0"/>
              <a:t>stolte fortid</a:t>
            </a:r>
          </a:p>
          <a:p>
            <a:pPr marL="0" indent="0">
              <a:buNone/>
            </a:pPr>
            <a:r>
              <a:rPr lang="nb-NO" dirty="0" smtClean="0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7034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Førestillinga</a:t>
            </a:r>
            <a:r>
              <a:rPr lang="nb-NO" dirty="0" smtClean="0"/>
              <a:t> om </a:t>
            </a:r>
            <a:r>
              <a:rPr lang="nb-NO" dirty="0" err="1" smtClean="0"/>
              <a:t>Noreg</a:t>
            </a:r>
            <a:r>
              <a:rPr lang="nb-NO" dirty="0" smtClean="0"/>
              <a:t> </a:t>
            </a:r>
            <a:r>
              <a:rPr lang="nb-NO" dirty="0"/>
              <a:t>som </a:t>
            </a:r>
            <a:r>
              <a:rPr lang="nb-NO" dirty="0" smtClean="0"/>
              <a:t>eigen </a:t>
            </a:r>
            <a:r>
              <a:rPr lang="nb-NO" dirty="0"/>
              <a:t>nasjon </a:t>
            </a:r>
            <a:r>
              <a:rPr lang="nb-NO" dirty="0" smtClean="0"/>
              <a:t>blir styrkt - </a:t>
            </a:r>
            <a:r>
              <a:rPr lang="nb-NO" dirty="0"/>
              <a:t>nasjonsbygging 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 smtClean="0"/>
          </a:p>
          <a:p>
            <a:r>
              <a:rPr lang="nb-NO" dirty="0"/>
              <a:t>Henrik Wergeland </a:t>
            </a:r>
            <a:r>
              <a:rPr lang="nb-NO" dirty="0" smtClean="0"/>
              <a:t>skreiv </a:t>
            </a:r>
            <a:r>
              <a:rPr lang="nb-NO" dirty="0"/>
              <a:t>dikt og </a:t>
            </a:r>
            <a:r>
              <a:rPr lang="nb-NO" dirty="0" err="1" smtClean="0"/>
              <a:t>songar</a:t>
            </a:r>
            <a:r>
              <a:rPr lang="nb-NO" dirty="0" smtClean="0"/>
              <a:t> om </a:t>
            </a:r>
            <a:r>
              <a:rPr lang="nb-NO" dirty="0" err="1" smtClean="0"/>
              <a:t>Noreg</a:t>
            </a:r>
            <a:endParaRPr lang="nb-NO" dirty="0"/>
          </a:p>
          <a:p>
            <a:r>
              <a:rPr lang="nb-NO" dirty="0"/>
              <a:t>Peter Christen Asbjørnsen og Jørgen Moe </a:t>
            </a:r>
            <a:r>
              <a:rPr lang="nb-NO" dirty="0" smtClean="0"/>
              <a:t>samla </a:t>
            </a:r>
            <a:r>
              <a:rPr lang="nb-NO" dirty="0"/>
              <a:t>inn norske eventyr og </a:t>
            </a:r>
            <a:r>
              <a:rPr lang="nb-NO" dirty="0" smtClean="0"/>
              <a:t>segner</a:t>
            </a:r>
            <a:endParaRPr lang="nb-NO" dirty="0"/>
          </a:p>
          <a:p>
            <a:r>
              <a:rPr lang="nb-NO" dirty="0"/>
              <a:t>Olea Crøger og Magnus B. </a:t>
            </a:r>
            <a:r>
              <a:rPr lang="nb-NO" dirty="0" err="1"/>
              <a:t>Landstad</a:t>
            </a:r>
            <a:r>
              <a:rPr lang="nb-NO" dirty="0"/>
              <a:t> </a:t>
            </a:r>
            <a:r>
              <a:rPr lang="nb-NO" dirty="0" smtClean="0"/>
              <a:t>samla </a:t>
            </a:r>
            <a:r>
              <a:rPr lang="nb-NO" dirty="0"/>
              <a:t>inn norske folkeviser</a:t>
            </a:r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50045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Nasjonsbygging </a:t>
            </a:r>
            <a:r>
              <a:rPr lang="nb-NO" dirty="0" smtClean="0"/>
              <a:t>framh.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Aasmund Olavsson Vinje og Ivar Aasen </a:t>
            </a:r>
            <a:r>
              <a:rPr lang="nb-NO" dirty="0" smtClean="0"/>
              <a:t>skreiv </a:t>
            </a:r>
            <a:r>
              <a:rPr lang="nb-NO" dirty="0"/>
              <a:t>dikt om norsk natur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Bjørnstjerne Bjørnson </a:t>
            </a:r>
            <a:r>
              <a:rPr lang="nb-NO" dirty="0" smtClean="0"/>
              <a:t>skreiv </a:t>
            </a:r>
            <a:r>
              <a:rPr lang="nb-NO" dirty="0"/>
              <a:t>«Ja, vi elsker», </a:t>
            </a:r>
            <a:r>
              <a:rPr lang="nb-NO" dirty="0" err="1" smtClean="0"/>
              <a:t>nasjonalsongen</a:t>
            </a:r>
            <a:r>
              <a:rPr lang="nb-NO" dirty="0" smtClean="0"/>
              <a:t> </a:t>
            </a:r>
            <a:r>
              <a:rPr lang="nb-NO" dirty="0"/>
              <a:t>vår, andre dikt om </a:t>
            </a:r>
            <a:r>
              <a:rPr lang="nb-NO" dirty="0" err="1" smtClean="0"/>
              <a:t>Noreg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bondeforteljingar</a:t>
            </a:r>
            <a:r>
              <a:rPr lang="nb-NO" dirty="0" smtClean="0"/>
              <a:t>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norsk miljø</a:t>
            </a:r>
          </a:p>
        </p:txBody>
      </p:sp>
    </p:spTree>
    <p:extLst>
      <p:ext uri="{BB962C8B-B14F-4D97-AF65-F5344CB8AC3E}">
        <p14:creationId xmlns:p14="http://schemas.microsoft.com/office/powerpoint/2010/main" val="980661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Nasjonsbygging  </a:t>
            </a:r>
            <a:r>
              <a:rPr lang="nb-NO" dirty="0" smtClean="0"/>
              <a:t>framh.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Maurits Hansen </a:t>
            </a:r>
            <a:r>
              <a:rPr lang="nb-NO" dirty="0" smtClean="0"/>
              <a:t>skreiv </a:t>
            </a:r>
            <a:r>
              <a:rPr lang="nb-NO" dirty="0"/>
              <a:t>den nasjonalromantiske </a:t>
            </a:r>
            <a:r>
              <a:rPr lang="nb-NO" dirty="0" smtClean="0"/>
              <a:t>novella </a:t>
            </a:r>
            <a:r>
              <a:rPr lang="nb-NO" dirty="0"/>
              <a:t>«Luren»  </a:t>
            </a:r>
          </a:p>
          <a:p>
            <a:endParaRPr lang="nb-NO" dirty="0"/>
          </a:p>
          <a:p>
            <a:r>
              <a:rPr lang="nb-NO" dirty="0"/>
              <a:t>Henrik Ibsen </a:t>
            </a:r>
            <a:r>
              <a:rPr lang="nb-NO" dirty="0" smtClean="0"/>
              <a:t>skreiv </a:t>
            </a:r>
            <a:r>
              <a:rPr lang="nb-NO" dirty="0"/>
              <a:t>diktet «Terje Vigen» og det lyriske dramaet «Peer Gynt»</a:t>
            </a:r>
          </a:p>
          <a:p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19986"/>
            <a:ext cx="4038600" cy="2686390"/>
          </a:xfrm>
        </p:spPr>
      </p:pic>
    </p:spTree>
    <p:extLst>
      <p:ext uri="{BB962C8B-B14F-4D97-AF65-F5344CB8AC3E}">
        <p14:creationId xmlns:p14="http://schemas.microsoft.com/office/powerpoint/2010/main" val="1111204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Nasjonsbygging  </a:t>
            </a:r>
            <a:r>
              <a:rPr lang="nb-NO" dirty="0" smtClean="0"/>
              <a:t>framh.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Ivar Aasen skapte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nytt norsk skriftspråk </a:t>
            </a:r>
            <a:r>
              <a:rPr lang="nb-NO" dirty="0" smtClean="0"/>
              <a:t>bygd </a:t>
            </a:r>
            <a:r>
              <a:rPr lang="nb-NO" dirty="0"/>
              <a:t>på norske </a:t>
            </a:r>
            <a:r>
              <a:rPr lang="nb-NO" dirty="0" err="1" smtClean="0"/>
              <a:t>dialektar</a:t>
            </a:r>
            <a:endParaRPr lang="nb-NO" dirty="0"/>
          </a:p>
          <a:p>
            <a:endParaRPr lang="nb-NO" dirty="0"/>
          </a:p>
          <a:p>
            <a:r>
              <a:rPr lang="nb-NO" dirty="0"/>
              <a:t>Knud Knudsen </a:t>
            </a:r>
            <a:r>
              <a:rPr lang="nb-NO" dirty="0" smtClean="0"/>
              <a:t>fornorska </a:t>
            </a:r>
            <a:r>
              <a:rPr lang="nb-NO" dirty="0"/>
              <a:t>det danske skriftspråket</a:t>
            </a:r>
          </a:p>
        </p:txBody>
      </p:sp>
    </p:spTree>
    <p:extLst>
      <p:ext uri="{BB962C8B-B14F-4D97-AF65-F5344CB8AC3E}">
        <p14:creationId xmlns:p14="http://schemas.microsoft.com/office/powerpoint/2010/main" val="3409029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Nasjonsbygging i musikk og </a:t>
            </a:r>
            <a:r>
              <a:rPr lang="nb-NO" dirty="0" err="1" smtClean="0"/>
              <a:t>målarkunst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Adolph Tidemand, J. C. Dahl og Hans Gude </a:t>
            </a:r>
            <a:r>
              <a:rPr lang="nb-NO" dirty="0" smtClean="0"/>
              <a:t>måla </a:t>
            </a:r>
            <a:r>
              <a:rPr lang="nb-NO" dirty="0" err="1" smtClean="0"/>
              <a:t>bilete</a:t>
            </a:r>
            <a:r>
              <a:rPr lang="nb-NO" dirty="0" smtClean="0"/>
              <a:t>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norsk bondemiljø</a:t>
            </a:r>
          </a:p>
          <a:p>
            <a:endParaRPr lang="nb-NO" dirty="0"/>
          </a:p>
          <a:p>
            <a:r>
              <a:rPr lang="nb-NO" dirty="0"/>
              <a:t>Ole Bull og Edvard Grieg </a:t>
            </a:r>
            <a:r>
              <a:rPr lang="nb-NO" dirty="0" smtClean="0"/>
              <a:t>skreiv </a:t>
            </a:r>
            <a:r>
              <a:rPr lang="nb-NO" dirty="0"/>
              <a:t>musikk som var </a:t>
            </a:r>
            <a:r>
              <a:rPr lang="nb-NO" dirty="0" smtClean="0"/>
              <a:t>nært knytt </a:t>
            </a:r>
            <a:r>
              <a:rPr lang="nb-NO" dirty="0"/>
              <a:t>til norsk folkemusikk</a:t>
            </a:r>
          </a:p>
        </p:txBody>
      </p:sp>
    </p:spTree>
    <p:extLst>
      <p:ext uri="{BB962C8B-B14F-4D97-AF65-F5344CB8AC3E}">
        <p14:creationId xmlns:p14="http://schemas.microsoft.com/office/powerpoint/2010/main" val="4113163102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24</TotalTime>
  <Words>347</Words>
  <Application>Microsoft Office PowerPoint</Application>
  <PresentationFormat>Skjermfremvisning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4" baseType="lpstr">
      <vt:lpstr>Arial</vt:lpstr>
      <vt:lpstr>Calibri</vt:lpstr>
      <vt:lpstr>signatur_mal</vt:lpstr>
      <vt:lpstr>Førestillina om det norske  Frå slutten av 1700-talet til 1870-åra</vt:lpstr>
      <vt:lpstr>Nasjonal identitet på 1700-talet</vt:lpstr>
      <vt:lpstr>1814</vt:lpstr>
      <vt:lpstr>Førestillingar om det norske etter 1814</vt:lpstr>
      <vt:lpstr>Førestillinga om Noreg som eigen nasjon blir styrkt - nasjonsbygging  </vt:lpstr>
      <vt:lpstr>Nasjonsbygging framh.</vt:lpstr>
      <vt:lpstr>Nasjonsbygging  framh.</vt:lpstr>
      <vt:lpstr>Nasjonsbygging  framh.</vt:lpstr>
      <vt:lpstr>Nasjonsbygging i musikk og målarkunst</vt:lpstr>
      <vt:lpstr>Inspirasjonen frå Europa</vt:lpstr>
      <vt:lpstr>Inspirasjonen frå Europa framh.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FØRESTILLINGA OM DET NORSKE Frå slutten av 1700-talet til 1870-åra</dc:title>
  <dc:creator>Ingvild Sommer</dc:creator>
  <cp:lastModifiedBy>Kari Brudevoll</cp:lastModifiedBy>
  <cp:revision>5</cp:revision>
  <dcterms:created xsi:type="dcterms:W3CDTF">2013-08-12T18:37:32Z</dcterms:created>
  <dcterms:modified xsi:type="dcterms:W3CDTF">2016-04-26T12:24:01Z</dcterms:modified>
</cp:coreProperties>
</file>