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110" d="100"/>
          <a:sy n="110" d="100"/>
        </p:scale>
        <p:origin x="126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9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0C622-B77D-44ED-9132-3697D0A6A44D}" type="datetimeFigureOut">
              <a:rPr lang="nb-NO" smtClean="0"/>
              <a:t>26.04.2016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24744" y="683568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80F2B-7D95-43E6-B8CC-28F210C27E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9657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26.04.2016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26.04.2016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26.04.2016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26.04.2016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26.04.2016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26.04.2016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26.04.2016</a:t>
            </a:fld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26.04.2016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26.04.2016</a:t>
            </a:fld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26.04.2016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26.04.2016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1E46D-8F74-4BD6-869F-B06B6B0A5382}" type="datetimeFigureOut">
              <a:rPr lang="nb-NO" smtClean="0"/>
              <a:pPr/>
              <a:t>26.04.2016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Litteraturen </a:t>
            </a:r>
            <a:r>
              <a:rPr lang="nb-NO" dirty="0" err="1" smtClean="0"/>
              <a:t>frå</a:t>
            </a:r>
            <a:r>
              <a:rPr lang="nb-NO" dirty="0" smtClean="0"/>
              <a:t> </a:t>
            </a:r>
            <a:r>
              <a:rPr lang="nb-NO" dirty="0"/>
              <a:t>1900 til 1945</a:t>
            </a:r>
            <a:br>
              <a:rPr lang="nb-NO" dirty="0"/>
            </a:br>
            <a:r>
              <a:rPr lang="nb-NO" sz="2900" dirty="0" smtClean="0"/>
              <a:t>Ei </a:t>
            </a:r>
            <a:r>
              <a:rPr lang="nb-NO" sz="2900" dirty="0" smtClean="0"/>
              <a:t>oversikt</a:t>
            </a:r>
            <a:endParaRPr lang="nb-NO" sz="29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574" y="1862652"/>
            <a:ext cx="6096851" cy="4001059"/>
          </a:xfrm>
        </p:spPr>
      </p:pic>
    </p:spTree>
    <p:extLst>
      <p:ext uri="{BB962C8B-B14F-4D97-AF65-F5344CB8AC3E}">
        <p14:creationId xmlns:p14="http://schemas.microsoft.com/office/powerpoint/2010/main" val="4024751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Sentrallyrikk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Dei </a:t>
            </a:r>
            <a:r>
              <a:rPr lang="nb-NO" dirty="0"/>
              <a:t>fleste </a:t>
            </a:r>
            <a:r>
              <a:rPr lang="nb-NO" dirty="0" err="1" smtClean="0"/>
              <a:t>lyrikarane</a:t>
            </a:r>
            <a:r>
              <a:rPr lang="nb-NO" dirty="0" smtClean="0"/>
              <a:t> </a:t>
            </a:r>
            <a:r>
              <a:rPr lang="nb-NO" dirty="0"/>
              <a:t>i </a:t>
            </a:r>
            <a:r>
              <a:rPr lang="nb-NO" dirty="0" smtClean="0"/>
              <a:t>mellomkrigstida var </a:t>
            </a:r>
            <a:r>
              <a:rPr lang="nb-NO" dirty="0" err="1" smtClean="0"/>
              <a:t>ikkje</a:t>
            </a:r>
            <a:r>
              <a:rPr lang="nb-NO" dirty="0" smtClean="0"/>
              <a:t> </a:t>
            </a:r>
            <a:r>
              <a:rPr lang="nb-NO" dirty="0" err="1" smtClean="0"/>
              <a:t>modernistar</a:t>
            </a:r>
            <a:r>
              <a:rPr lang="nb-NO" dirty="0"/>
              <a:t>. </a:t>
            </a:r>
            <a:r>
              <a:rPr lang="nb-NO" dirty="0" smtClean="0"/>
              <a:t>Dei skreiv </a:t>
            </a:r>
            <a:r>
              <a:rPr lang="nb-NO" dirty="0"/>
              <a:t>sentrallyrikk.</a:t>
            </a:r>
          </a:p>
          <a:p>
            <a:pPr>
              <a:buNone/>
            </a:pPr>
            <a:endParaRPr lang="nb-NO" dirty="0"/>
          </a:p>
          <a:p>
            <a:r>
              <a:rPr lang="nb-NO" dirty="0"/>
              <a:t>Sentrallyrikken </a:t>
            </a:r>
            <a:r>
              <a:rPr lang="nb-NO" dirty="0" smtClean="0"/>
              <a:t>tek opp </a:t>
            </a:r>
            <a:r>
              <a:rPr lang="nb-NO" dirty="0" err="1" smtClean="0"/>
              <a:t>allmennmenneskelege</a:t>
            </a:r>
            <a:r>
              <a:rPr lang="nb-NO" dirty="0" smtClean="0"/>
              <a:t> tema </a:t>
            </a:r>
            <a:r>
              <a:rPr lang="nb-NO" dirty="0"/>
              <a:t>som </a:t>
            </a:r>
            <a:r>
              <a:rPr lang="nb-NO" dirty="0" smtClean="0"/>
              <a:t>kjærleik, </a:t>
            </a:r>
            <a:r>
              <a:rPr lang="nb-NO" dirty="0"/>
              <a:t>lengsel, sorg og </a:t>
            </a:r>
            <a:r>
              <a:rPr lang="nb-NO" dirty="0" smtClean="0"/>
              <a:t>naturoppleving.</a:t>
            </a:r>
            <a:endParaRPr lang="nb-NO" dirty="0"/>
          </a:p>
          <a:p>
            <a:endParaRPr lang="nb-NO" dirty="0"/>
          </a:p>
          <a:p>
            <a:r>
              <a:rPr lang="nb-NO" dirty="0"/>
              <a:t>Også kamplyrikk og politisk lyrikk </a:t>
            </a:r>
            <a:r>
              <a:rPr lang="nb-NO" dirty="0" smtClean="0"/>
              <a:t>blir </a:t>
            </a:r>
            <a:r>
              <a:rPr lang="nb-NO" dirty="0" err="1" smtClean="0"/>
              <a:t>rekna</a:t>
            </a:r>
            <a:r>
              <a:rPr lang="nb-NO" dirty="0" smtClean="0"/>
              <a:t> til </a:t>
            </a:r>
            <a:r>
              <a:rPr lang="nb-NO" dirty="0"/>
              <a:t>den tradisjonelle lyrikken i denne perioden. </a:t>
            </a:r>
          </a:p>
        </p:txBody>
      </p:sp>
    </p:spTree>
    <p:extLst>
      <p:ext uri="{BB962C8B-B14F-4D97-AF65-F5344CB8AC3E}">
        <p14:creationId xmlns:p14="http://schemas.microsoft.com/office/powerpoint/2010/main" val="1221558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Krigslyrikk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Autofit/>
          </a:bodyPr>
          <a:lstStyle/>
          <a:p>
            <a:r>
              <a:rPr lang="nb-NO" sz="3000" dirty="0"/>
              <a:t>I </a:t>
            </a:r>
            <a:r>
              <a:rPr lang="nb-NO" sz="3000" dirty="0" smtClean="0"/>
              <a:t>samband med </a:t>
            </a:r>
            <a:r>
              <a:rPr lang="nb-NO" sz="3000" dirty="0"/>
              <a:t>andre </a:t>
            </a:r>
            <a:r>
              <a:rPr lang="nb-NO" sz="3000" dirty="0" smtClean="0"/>
              <a:t>verdskrigen </a:t>
            </a:r>
            <a:r>
              <a:rPr lang="nb-NO" sz="3000" dirty="0"/>
              <a:t>blir det gitt ut kamplyrikk og politiske motstandsdikt.</a:t>
            </a:r>
          </a:p>
          <a:p>
            <a:pPr>
              <a:buNone/>
            </a:pPr>
            <a:endParaRPr lang="nb-NO" sz="3000" dirty="0"/>
          </a:p>
          <a:p>
            <a:r>
              <a:rPr lang="nb-NO" sz="3000" dirty="0" err="1" smtClean="0"/>
              <a:t>Nokre</a:t>
            </a:r>
            <a:r>
              <a:rPr lang="nb-NO" sz="3000" dirty="0" smtClean="0"/>
              <a:t> dikt blir gitt ut </a:t>
            </a:r>
            <a:r>
              <a:rPr lang="nb-NO" sz="3000" dirty="0"/>
              <a:t>før krigen og </a:t>
            </a:r>
            <a:r>
              <a:rPr lang="nb-NO" sz="3000" dirty="0" err="1" smtClean="0"/>
              <a:t>åtvarer</a:t>
            </a:r>
            <a:r>
              <a:rPr lang="nb-NO" sz="3000" dirty="0" smtClean="0"/>
              <a:t> mot </a:t>
            </a:r>
            <a:r>
              <a:rPr lang="nb-NO" sz="3000" dirty="0"/>
              <a:t>fascismen, mens andre </a:t>
            </a:r>
            <a:r>
              <a:rPr lang="nb-NO" sz="3000" dirty="0" smtClean="0"/>
              <a:t>blir gitt ut </a:t>
            </a:r>
            <a:r>
              <a:rPr lang="nb-NO" sz="3000" dirty="0"/>
              <a:t>under krigen for å </a:t>
            </a:r>
            <a:r>
              <a:rPr lang="nb-NO" sz="3000" dirty="0" err="1" smtClean="0"/>
              <a:t>halde</a:t>
            </a:r>
            <a:r>
              <a:rPr lang="nb-NO" sz="3000" dirty="0" smtClean="0"/>
              <a:t> </a:t>
            </a:r>
            <a:r>
              <a:rPr lang="nb-NO" sz="3000" dirty="0"/>
              <a:t>motstandsviljen oppe.</a:t>
            </a:r>
          </a:p>
          <a:p>
            <a:pPr>
              <a:buNone/>
            </a:pPr>
            <a:endParaRPr lang="nb-NO" sz="3000" dirty="0"/>
          </a:p>
          <a:p>
            <a:r>
              <a:rPr lang="nb-NO" sz="3000" dirty="0" err="1" smtClean="0"/>
              <a:t>Nokre</a:t>
            </a:r>
            <a:r>
              <a:rPr lang="nb-NO" sz="3000" dirty="0" smtClean="0"/>
              <a:t> av </a:t>
            </a:r>
            <a:r>
              <a:rPr lang="nb-NO" sz="3000" dirty="0" err="1" smtClean="0"/>
              <a:t>desse</a:t>
            </a:r>
            <a:r>
              <a:rPr lang="nb-NO" sz="3000" dirty="0" smtClean="0"/>
              <a:t> </a:t>
            </a:r>
            <a:r>
              <a:rPr lang="nb-NO" sz="3000" dirty="0" err="1" smtClean="0"/>
              <a:t>forfattarane</a:t>
            </a:r>
            <a:r>
              <a:rPr lang="nb-NO" sz="3000" dirty="0" smtClean="0"/>
              <a:t> </a:t>
            </a:r>
            <a:r>
              <a:rPr lang="nb-NO" sz="3000" dirty="0"/>
              <a:t>er Arnulf Øverland, Nordahl Grieg og Inger Hagerup</a:t>
            </a:r>
            <a:r>
              <a:rPr lang="nb-NO" sz="3000" dirty="0" smtClean="0"/>
              <a:t>.</a:t>
            </a:r>
            <a:endParaRPr lang="nb-NO" sz="3000" dirty="0"/>
          </a:p>
        </p:txBody>
      </p:sp>
    </p:spTree>
    <p:extLst>
      <p:ext uri="{BB962C8B-B14F-4D97-AF65-F5344CB8AC3E}">
        <p14:creationId xmlns:p14="http://schemas.microsoft.com/office/powerpoint/2010/main" val="1337005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Modernisme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/>
              <a:t>Ute i Europa blir det i </a:t>
            </a:r>
            <a:r>
              <a:rPr lang="nb-NO" dirty="0" smtClean="0"/>
              <a:t>tid </a:t>
            </a:r>
            <a:r>
              <a:rPr lang="nb-NO" dirty="0"/>
              <a:t>mellom 1900 og 1945 </a:t>
            </a:r>
            <a:r>
              <a:rPr lang="nb-NO" dirty="0" smtClean="0"/>
              <a:t>skrive litteratur prega </a:t>
            </a:r>
            <a:r>
              <a:rPr lang="nb-NO" dirty="0"/>
              <a:t>av eksperiment og nye former.</a:t>
            </a:r>
          </a:p>
          <a:p>
            <a:endParaRPr lang="nb-NO" dirty="0"/>
          </a:p>
          <a:p>
            <a:r>
              <a:rPr lang="nb-NO" dirty="0" err="1" smtClean="0"/>
              <a:t>Fleire</a:t>
            </a:r>
            <a:r>
              <a:rPr lang="nb-NO" dirty="0" smtClean="0"/>
              <a:t> </a:t>
            </a:r>
            <a:r>
              <a:rPr lang="nb-NO" dirty="0" err="1" smtClean="0"/>
              <a:t>kunstnarar</a:t>
            </a:r>
            <a:r>
              <a:rPr lang="nb-NO" dirty="0" smtClean="0"/>
              <a:t> </a:t>
            </a:r>
            <a:r>
              <a:rPr lang="nb-NO" dirty="0"/>
              <a:t>og </a:t>
            </a:r>
            <a:r>
              <a:rPr lang="nb-NO" dirty="0" err="1" smtClean="0"/>
              <a:t>forfattarar</a:t>
            </a:r>
            <a:r>
              <a:rPr lang="nb-NO" dirty="0" smtClean="0"/>
              <a:t> meiner </a:t>
            </a:r>
            <a:r>
              <a:rPr lang="nb-NO" dirty="0"/>
              <a:t>at </a:t>
            </a:r>
            <a:r>
              <a:rPr lang="nb-NO" dirty="0" smtClean="0"/>
              <a:t>det </a:t>
            </a:r>
            <a:r>
              <a:rPr lang="nb-NO" dirty="0"/>
              <a:t>moderne </a:t>
            </a:r>
            <a:r>
              <a:rPr lang="nb-NO" dirty="0" smtClean="0"/>
              <a:t>tilværet </a:t>
            </a:r>
            <a:r>
              <a:rPr lang="nb-NO" dirty="0" err="1" smtClean="0"/>
              <a:t>ikkje</a:t>
            </a:r>
            <a:r>
              <a:rPr lang="nb-NO" dirty="0" smtClean="0"/>
              <a:t> </a:t>
            </a:r>
            <a:r>
              <a:rPr lang="nb-NO" dirty="0"/>
              <a:t>lar seg skildre med </a:t>
            </a:r>
            <a:r>
              <a:rPr lang="nb-NO" dirty="0" err="1" smtClean="0"/>
              <a:t>dei</a:t>
            </a:r>
            <a:r>
              <a:rPr lang="nb-NO" dirty="0" smtClean="0"/>
              <a:t> </a:t>
            </a:r>
            <a:r>
              <a:rPr lang="nb-NO" dirty="0"/>
              <a:t>tradisjonelle </a:t>
            </a:r>
            <a:r>
              <a:rPr lang="nb-NO" dirty="0" smtClean="0"/>
              <a:t>virkemidla. Dei skriv </a:t>
            </a:r>
            <a:r>
              <a:rPr lang="nb-NO" dirty="0"/>
              <a:t>modernistisk.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Modernismen gir </a:t>
            </a:r>
            <a:r>
              <a:rPr lang="nb-NO" dirty="0" err="1" smtClean="0"/>
              <a:t>eit</a:t>
            </a:r>
            <a:r>
              <a:rPr lang="nb-NO" dirty="0" smtClean="0"/>
              <a:t> </a:t>
            </a:r>
            <a:r>
              <a:rPr lang="nb-NO" dirty="0"/>
              <a:t>subjektivt inntrykk av </a:t>
            </a:r>
            <a:r>
              <a:rPr lang="nb-NO" dirty="0" smtClean="0"/>
              <a:t>det </a:t>
            </a:r>
            <a:r>
              <a:rPr lang="nb-NO" dirty="0"/>
              <a:t>moderne </a:t>
            </a:r>
            <a:r>
              <a:rPr lang="nb-NO" dirty="0" smtClean="0"/>
              <a:t>tilværet, </a:t>
            </a:r>
            <a:r>
              <a:rPr lang="nb-NO" dirty="0"/>
              <a:t>der mennesket er </a:t>
            </a:r>
            <a:r>
              <a:rPr lang="nb-NO" dirty="0" err="1" smtClean="0"/>
              <a:t>framandgjort</a:t>
            </a:r>
            <a:r>
              <a:rPr lang="nb-NO" dirty="0" smtClean="0"/>
              <a:t>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6485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Modernisme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b-NO" sz="3000" dirty="0"/>
              <a:t>Romansjangeren </a:t>
            </a:r>
            <a:r>
              <a:rPr lang="nb-NO" sz="3000" dirty="0" smtClean="0"/>
              <a:t>blei fornya </a:t>
            </a:r>
            <a:r>
              <a:rPr lang="nb-NO" sz="3000" dirty="0"/>
              <a:t>for å kunne gi </a:t>
            </a:r>
            <a:r>
              <a:rPr lang="nb-NO" sz="3000" dirty="0" err="1" smtClean="0"/>
              <a:t>eit</a:t>
            </a:r>
            <a:r>
              <a:rPr lang="nb-NO" sz="3000" dirty="0" smtClean="0"/>
              <a:t> </a:t>
            </a:r>
            <a:r>
              <a:rPr lang="nb-NO" sz="3000" dirty="0"/>
              <a:t>inntrykk av den moderne og </a:t>
            </a:r>
            <a:r>
              <a:rPr lang="nb-NO" sz="3000" dirty="0" err="1" smtClean="0"/>
              <a:t>uoversiktlege</a:t>
            </a:r>
            <a:r>
              <a:rPr lang="nb-NO" sz="3000" dirty="0" smtClean="0"/>
              <a:t> røynda.</a:t>
            </a:r>
            <a:endParaRPr lang="nb-NO" sz="3000" dirty="0"/>
          </a:p>
          <a:p>
            <a:endParaRPr lang="nb-NO" sz="3000" dirty="0"/>
          </a:p>
          <a:p>
            <a:r>
              <a:rPr lang="nb-NO" sz="3000" dirty="0" err="1" smtClean="0"/>
              <a:t>Viktigare</a:t>
            </a:r>
            <a:r>
              <a:rPr lang="nb-NO" sz="3000" dirty="0" smtClean="0"/>
              <a:t> </a:t>
            </a:r>
            <a:r>
              <a:rPr lang="nb-NO" sz="3000" dirty="0"/>
              <a:t>å skildre </a:t>
            </a:r>
            <a:r>
              <a:rPr lang="nb-NO" sz="3000" dirty="0" err="1" smtClean="0"/>
              <a:t>stemningar</a:t>
            </a:r>
            <a:r>
              <a:rPr lang="nb-NO" sz="3000" dirty="0" smtClean="0"/>
              <a:t> </a:t>
            </a:r>
            <a:r>
              <a:rPr lang="nb-NO" sz="3000" dirty="0"/>
              <a:t>og </a:t>
            </a:r>
            <a:r>
              <a:rPr lang="nb-NO" sz="3000" dirty="0" err="1" smtClean="0"/>
              <a:t>situasjonar</a:t>
            </a:r>
            <a:r>
              <a:rPr lang="nb-NO" sz="3000" dirty="0" smtClean="0"/>
              <a:t> </a:t>
            </a:r>
            <a:r>
              <a:rPr lang="nb-NO" sz="3000" dirty="0"/>
              <a:t>enn å </a:t>
            </a:r>
            <a:r>
              <a:rPr lang="nb-NO" sz="3000" dirty="0" err="1" smtClean="0"/>
              <a:t>fortelje</a:t>
            </a:r>
            <a:r>
              <a:rPr lang="nb-NO" sz="3000" dirty="0" smtClean="0"/>
              <a:t> ei </a:t>
            </a:r>
            <a:r>
              <a:rPr lang="nb-NO" sz="3000" dirty="0" err="1" smtClean="0"/>
              <a:t>samanhengande</a:t>
            </a:r>
            <a:r>
              <a:rPr lang="nb-NO" sz="3000" dirty="0" smtClean="0"/>
              <a:t> </a:t>
            </a:r>
            <a:r>
              <a:rPr lang="nb-NO" sz="3000" dirty="0" err="1" smtClean="0"/>
              <a:t>forteljing</a:t>
            </a:r>
            <a:r>
              <a:rPr lang="nb-NO" sz="3000" dirty="0"/>
              <a:t>.</a:t>
            </a:r>
          </a:p>
          <a:p>
            <a:endParaRPr lang="nb-NO" sz="3000" dirty="0"/>
          </a:p>
          <a:p>
            <a:r>
              <a:rPr lang="nb-NO" sz="3000" dirty="0"/>
              <a:t>Indre monolog og veksling mellom </a:t>
            </a:r>
            <a:r>
              <a:rPr lang="nb-NO" sz="3000" dirty="0" err="1" smtClean="0"/>
              <a:t>synsvinklar</a:t>
            </a:r>
            <a:r>
              <a:rPr lang="nb-NO" sz="3000" dirty="0" smtClean="0"/>
              <a:t> </a:t>
            </a:r>
            <a:r>
              <a:rPr lang="nb-NO" sz="3000" dirty="0"/>
              <a:t>er </a:t>
            </a:r>
            <a:r>
              <a:rPr lang="nb-NO" sz="3000" dirty="0" err="1" smtClean="0"/>
              <a:t>nokre</a:t>
            </a:r>
            <a:r>
              <a:rPr lang="nb-NO" sz="3000" dirty="0" smtClean="0"/>
              <a:t> </a:t>
            </a:r>
            <a:r>
              <a:rPr lang="nb-NO" sz="3000" dirty="0" err="1" smtClean="0"/>
              <a:t>verkemiddel</a:t>
            </a:r>
            <a:r>
              <a:rPr lang="nb-NO" sz="3000" dirty="0" smtClean="0"/>
              <a:t>.</a:t>
            </a:r>
            <a:endParaRPr lang="nb-NO" sz="3000" dirty="0"/>
          </a:p>
        </p:txBody>
      </p:sp>
    </p:spTree>
    <p:extLst>
      <p:ext uri="{BB962C8B-B14F-4D97-AF65-F5344CB8AC3E}">
        <p14:creationId xmlns:p14="http://schemas.microsoft.com/office/powerpoint/2010/main" val="3150413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Modernisme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b-NO" sz="2600" dirty="0"/>
              <a:t>I lyrikksjangeren eksperimenterte </a:t>
            </a:r>
            <a:r>
              <a:rPr lang="nb-NO" sz="2600" dirty="0" err="1" smtClean="0"/>
              <a:t>ein</a:t>
            </a:r>
            <a:r>
              <a:rPr lang="nb-NO" sz="2600" dirty="0" smtClean="0"/>
              <a:t> med </a:t>
            </a:r>
            <a:r>
              <a:rPr lang="nb-NO" sz="2600" dirty="0"/>
              <a:t>form og </a:t>
            </a:r>
            <a:r>
              <a:rPr lang="nb-NO" sz="2600" dirty="0" err="1" smtClean="0"/>
              <a:t>verkemiddel</a:t>
            </a:r>
            <a:r>
              <a:rPr lang="nb-NO" sz="2600" dirty="0" smtClean="0"/>
              <a:t>. </a:t>
            </a:r>
            <a:r>
              <a:rPr lang="nb-NO" sz="2600" dirty="0"/>
              <a:t>Tematikken var </a:t>
            </a:r>
            <a:r>
              <a:rPr lang="nb-NO" sz="2600" dirty="0" smtClean="0"/>
              <a:t>knytt </a:t>
            </a:r>
            <a:r>
              <a:rPr lang="nb-NO" sz="2600" dirty="0"/>
              <a:t>til </a:t>
            </a:r>
            <a:r>
              <a:rPr lang="nb-NO" sz="2600" dirty="0" smtClean="0"/>
              <a:t>uroa </a:t>
            </a:r>
            <a:r>
              <a:rPr lang="nb-NO" sz="2600" dirty="0" err="1" smtClean="0"/>
              <a:t>ein</a:t>
            </a:r>
            <a:r>
              <a:rPr lang="nb-NO" sz="2600" dirty="0" smtClean="0"/>
              <a:t> </a:t>
            </a:r>
            <a:r>
              <a:rPr lang="nb-NO" sz="2600" dirty="0" err="1" smtClean="0"/>
              <a:t>kjende</a:t>
            </a:r>
            <a:r>
              <a:rPr lang="nb-NO" sz="2600" dirty="0" smtClean="0"/>
              <a:t> ved det </a:t>
            </a:r>
            <a:r>
              <a:rPr lang="nb-NO" sz="2600" dirty="0"/>
              <a:t>moderne </a:t>
            </a:r>
            <a:r>
              <a:rPr lang="nb-NO" sz="2600" dirty="0" smtClean="0"/>
              <a:t>tilværet.</a:t>
            </a:r>
            <a:endParaRPr lang="nb-NO" sz="2600" dirty="0"/>
          </a:p>
          <a:p>
            <a:endParaRPr lang="nb-NO" sz="2600" dirty="0"/>
          </a:p>
          <a:p>
            <a:r>
              <a:rPr lang="nb-NO" sz="2600" dirty="0"/>
              <a:t>Dramasjangeren </a:t>
            </a:r>
            <a:r>
              <a:rPr lang="nb-NO" sz="2600" dirty="0" smtClean="0"/>
              <a:t>blei òg fornya. </a:t>
            </a:r>
            <a:r>
              <a:rPr lang="nb-NO" sz="2600" dirty="0"/>
              <a:t>Publikum skulle </a:t>
            </a:r>
            <a:r>
              <a:rPr lang="nb-NO" sz="2600" dirty="0" err="1" smtClean="0"/>
              <a:t>ikkje</a:t>
            </a:r>
            <a:r>
              <a:rPr lang="nb-NO" sz="2600" dirty="0" smtClean="0"/>
              <a:t> </a:t>
            </a:r>
            <a:r>
              <a:rPr lang="nb-NO" sz="2600" dirty="0"/>
              <a:t>lenger leve seg inn i stykket og </a:t>
            </a:r>
            <a:r>
              <a:rPr lang="nb-NO" sz="2600" dirty="0" smtClean="0"/>
              <a:t>tru </a:t>
            </a:r>
            <a:r>
              <a:rPr lang="nb-NO" sz="2600" dirty="0" err="1" smtClean="0"/>
              <a:t>dei</a:t>
            </a:r>
            <a:r>
              <a:rPr lang="nb-NO" sz="2600" dirty="0" smtClean="0"/>
              <a:t> </a:t>
            </a:r>
            <a:r>
              <a:rPr lang="nb-NO" sz="2600" dirty="0" err="1" smtClean="0"/>
              <a:t>såg</a:t>
            </a:r>
            <a:r>
              <a:rPr lang="nb-NO" sz="2600" dirty="0" smtClean="0"/>
              <a:t> røynda.</a:t>
            </a:r>
            <a:endParaRPr lang="nb-NO" sz="2600" dirty="0"/>
          </a:p>
          <a:p>
            <a:endParaRPr lang="nb-NO" sz="2600" dirty="0"/>
          </a:p>
          <a:p>
            <a:r>
              <a:rPr lang="nb-NO" sz="2600" dirty="0" smtClean="0"/>
              <a:t>Innlevinga blei </a:t>
            </a:r>
            <a:r>
              <a:rPr lang="nb-NO" sz="2600" dirty="0" err="1" smtClean="0"/>
              <a:t>avbroten</a:t>
            </a:r>
            <a:r>
              <a:rPr lang="nb-NO" sz="2600" dirty="0" smtClean="0"/>
              <a:t> av menneske </a:t>
            </a:r>
            <a:r>
              <a:rPr lang="nb-NO" sz="2600" dirty="0"/>
              <a:t>som kom inn, av tale og </a:t>
            </a:r>
            <a:r>
              <a:rPr lang="nb-NO" sz="2600" dirty="0" smtClean="0"/>
              <a:t>av </a:t>
            </a:r>
            <a:r>
              <a:rPr lang="nb-NO" sz="2600" dirty="0" err="1" smtClean="0"/>
              <a:t>song</a:t>
            </a:r>
            <a:r>
              <a:rPr lang="nb-NO" sz="2600" dirty="0" smtClean="0"/>
              <a:t>.</a:t>
            </a:r>
            <a:endParaRPr lang="nb-NO" sz="2600" dirty="0"/>
          </a:p>
        </p:txBody>
      </p:sp>
    </p:spTree>
    <p:extLst>
      <p:ext uri="{BB962C8B-B14F-4D97-AF65-F5344CB8AC3E}">
        <p14:creationId xmlns:p14="http://schemas.microsoft.com/office/powerpoint/2010/main" val="3450592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Modernisme i Noreg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Autofit/>
          </a:bodyPr>
          <a:lstStyle/>
          <a:p>
            <a:r>
              <a:rPr lang="nb-NO" sz="3000" dirty="0"/>
              <a:t>I </a:t>
            </a:r>
            <a:r>
              <a:rPr lang="nb-NO" sz="3000" dirty="0" err="1" smtClean="0"/>
              <a:t>Noreg</a:t>
            </a:r>
            <a:r>
              <a:rPr lang="nb-NO" sz="3000" dirty="0" smtClean="0"/>
              <a:t> </a:t>
            </a:r>
            <a:r>
              <a:rPr lang="nb-NO" sz="3000" dirty="0"/>
              <a:t>slår </a:t>
            </a:r>
            <a:r>
              <a:rPr lang="nb-NO" sz="3000" dirty="0" err="1" smtClean="0"/>
              <a:t>ikkje</a:t>
            </a:r>
            <a:r>
              <a:rPr lang="nb-NO" sz="3000" dirty="0" smtClean="0"/>
              <a:t> </a:t>
            </a:r>
            <a:r>
              <a:rPr lang="nb-NO" sz="3000" dirty="0"/>
              <a:t>modernismen </a:t>
            </a:r>
            <a:r>
              <a:rPr lang="nb-NO" sz="3000" dirty="0" err="1" smtClean="0"/>
              <a:t>ordentleg</a:t>
            </a:r>
            <a:r>
              <a:rPr lang="nb-NO" sz="3000" dirty="0" smtClean="0"/>
              <a:t> igjennom </a:t>
            </a:r>
            <a:r>
              <a:rPr lang="nb-NO" sz="3000" dirty="0"/>
              <a:t>i denne perioden.</a:t>
            </a:r>
          </a:p>
          <a:p>
            <a:endParaRPr lang="nb-NO" sz="3000" dirty="0"/>
          </a:p>
          <a:p>
            <a:r>
              <a:rPr lang="nb-NO" sz="3000" dirty="0" smtClean="0"/>
              <a:t>Rolf </a:t>
            </a:r>
            <a:r>
              <a:rPr lang="nb-NO" sz="3000" dirty="0"/>
              <a:t>Jacobsen </a:t>
            </a:r>
            <a:r>
              <a:rPr lang="nb-NO" sz="3000" dirty="0" smtClean="0"/>
              <a:t>er </a:t>
            </a:r>
            <a:r>
              <a:rPr lang="nb-NO" sz="3000" dirty="0" err="1" smtClean="0"/>
              <a:t>ein</a:t>
            </a:r>
            <a:r>
              <a:rPr lang="nb-NO" sz="3000" dirty="0" smtClean="0"/>
              <a:t> av </a:t>
            </a:r>
            <a:r>
              <a:rPr lang="nb-NO" sz="3000" dirty="0" err="1" smtClean="0"/>
              <a:t>dei</a:t>
            </a:r>
            <a:r>
              <a:rPr lang="nb-NO" sz="3000" dirty="0" smtClean="0"/>
              <a:t> første som </a:t>
            </a:r>
            <a:r>
              <a:rPr lang="nb-NO" sz="3000" dirty="0" err="1" smtClean="0"/>
              <a:t>set</a:t>
            </a:r>
            <a:r>
              <a:rPr lang="nb-NO" sz="3000" dirty="0" smtClean="0"/>
              <a:t> natur </a:t>
            </a:r>
            <a:r>
              <a:rPr lang="nb-NO" sz="3000" dirty="0"/>
              <a:t>og teknologi opp mot </a:t>
            </a:r>
            <a:r>
              <a:rPr lang="nb-NO" sz="3000" dirty="0" err="1" smtClean="0"/>
              <a:t>kvarandre</a:t>
            </a:r>
            <a:r>
              <a:rPr lang="nb-NO" sz="3000" dirty="0" smtClean="0"/>
              <a:t> i diktinga si.</a:t>
            </a:r>
            <a:endParaRPr lang="nb-NO" sz="3000" dirty="0"/>
          </a:p>
          <a:p>
            <a:endParaRPr lang="nb-NO" sz="3000" dirty="0"/>
          </a:p>
          <a:p>
            <a:r>
              <a:rPr lang="nb-NO" sz="3000" dirty="0"/>
              <a:t>Både form og tema er </a:t>
            </a:r>
            <a:r>
              <a:rPr lang="nb-NO" sz="3000" dirty="0" smtClean="0"/>
              <a:t>prega </a:t>
            </a:r>
            <a:r>
              <a:rPr lang="nb-NO" sz="3000" dirty="0"/>
              <a:t>av </a:t>
            </a:r>
            <a:r>
              <a:rPr lang="nb-NO" sz="3000" dirty="0" smtClean="0"/>
              <a:t>modernistiske </a:t>
            </a:r>
            <a:r>
              <a:rPr lang="nb-NO" sz="3000" dirty="0" err="1" smtClean="0"/>
              <a:t>idear</a:t>
            </a:r>
            <a:r>
              <a:rPr lang="nb-NO" sz="3000" dirty="0" smtClean="0"/>
              <a:t>.</a:t>
            </a:r>
            <a:endParaRPr lang="nb-NO" sz="3000" dirty="0"/>
          </a:p>
        </p:txBody>
      </p:sp>
    </p:spTree>
    <p:extLst>
      <p:ext uri="{BB962C8B-B14F-4D97-AF65-F5344CB8AC3E}">
        <p14:creationId xmlns:p14="http://schemas.microsoft.com/office/powerpoint/2010/main" val="2668906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Inn i </a:t>
            </a:r>
            <a:r>
              <a:rPr lang="nb-NO" dirty="0" err="1" smtClean="0"/>
              <a:t>eit</a:t>
            </a:r>
            <a:r>
              <a:rPr lang="nb-NO" dirty="0" smtClean="0"/>
              <a:t> </a:t>
            </a:r>
            <a:r>
              <a:rPr lang="nb-NO" dirty="0" smtClean="0"/>
              <a:t>nytt </a:t>
            </a:r>
            <a:r>
              <a:rPr lang="nb-NO" dirty="0" smtClean="0"/>
              <a:t>hundreår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/>
              <a:t>Brytningstid mellom gamle og nye </a:t>
            </a:r>
            <a:r>
              <a:rPr lang="nb-NO" dirty="0" err="1" smtClean="0"/>
              <a:t>verdiar</a:t>
            </a:r>
            <a:endParaRPr lang="nb-NO" dirty="0"/>
          </a:p>
          <a:p>
            <a:pPr>
              <a:buNone/>
            </a:pPr>
            <a:endParaRPr lang="nb-NO" dirty="0"/>
          </a:p>
          <a:p>
            <a:r>
              <a:rPr lang="nb-NO" dirty="0"/>
              <a:t>Allmenn stemmerett</a:t>
            </a:r>
          </a:p>
          <a:p>
            <a:pPr>
              <a:buNone/>
            </a:pPr>
            <a:endParaRPr lang="nb-NO" dirty="0"/>
          </a:p>
          <a:p>
            <a:r>
              <a:rPr lang="nb-NO" dirty="0"/>
              <a:t>Sentralisering. Folk flytter </a:t>
            </a:r>
            <a:r>
              <a:rPr lang="nb-NO" dirty="0" err="1" smtClean="0"/>
              <a:t>frå</a:t>
            </a:r>
            <a:r>
              <a:rPr lang="nb-NO" dirty="0" smtClean="0"/>
              <a:t> </a:t>
            </a:r>
            <a:r>
              <a:rPr lang="nb-NO" dirty="0"/>
              <a:t>bygd til by</a:t>
            </a:r>
          </a:p>
          <a:p>
            <a:pPr>
              <a:buNone/>
            </a:pPr>
            <a:endParaRPr lang="nb-NO" dirty="0"/>
          </a:p>
          <a:p>
            <a:r>
              <a:rPr lang="nb-NO" dirty="0" err="1" smtClean="0"/>
              <a:t>Arbeidarkamp</a:t>
            </a:r>
            <a:r>
              <a:rPr lang="nb-NO" dirty="0" smtClean="0"/>
              <a:t> </a:t>
            </a:r>
            <a:r>
              <a:rPr lang="nb-NO" dirty="0"/>
              <a:t>og </a:t>
            </a:r>
            <a:r>
              <a:rPr lang="nb-NO" dirty="0" err="1" smtClean="0"/>
              <a:t>klassemotsetningar</a:t>
            </a:r>
            <a:endParaRPr lang="nb-NO" dirty="0"/>
          </a:p>
          <a:p>
            <a:pPr>
              <a:buNone/>
            </a:pPr>
            <a:endParaRPr lang="nb-NO" dirty="0"/>
          </a:p>
          <a:p>
            <a:r>
              <a:rPr lang="nb-NO" dirty="0"/>
              <a:t>To </a:t>
            </a:r>
            <a:r>
              <a:rPr lang="nb-NO" dirty="0" err="1" smtClean="0"/>
              <a:t>verdskrigar</a:t>
            </a:r>
            <a:r>
              <a:rPr lang="nb-NO" dirty="0" smtClean="0"/>
              <a:t> </a:t>
            </a:r>
            <a:r>
              <a:rPr lang="nb-NO" dirty="0" err="1" smtClean="0"/>
              <a:t>pregar</a:t>
            </a:r>
            <a:r>
              <a:rPr lang="nb-NO" dirty="0" smtClean="0"/>
              <a:t> perioden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26052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Nyrealisme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/>
              <a:t>Nye </a:t>
            </a:r>
            <a:r>
              <a:rPr lang="nb-NO" dirty="0" err="1" smtClean="0"/>
              <a:t>forfattarar</a:t>
            </a:r>
            <a:r>
              <a:rPr lang="nb-NO" dirty="0" smtClean="0"/>
              <a:t> </a:t>
            </a:r>
            <a:r>
              <a:rPr lang="nb-NO" dirty="0" err="1" smtClean="0"/>
              <a:t>set</a:t>
            </a:r>
            <a:r>
              <a:rPr lang="nb-NO" dirty="0" smtClean="0"/>
              <a:t> </a:t>
            </a:r>
            <a:r>
              <a:rPr lang="nb-NO" dirty="0" err="1" smtClean="0"/>
              <a:t>søkjelyset</a:t>
            </a:r>
            <a:r>
              <a:rPr lang="nb-NO" dirty="0" smtClean="0"/>
              <a:t> </a:t>
            </a:r>
            <a:r>
              <a:rPr lang="nb-NO" dirty="0"/>
              <a:t>på </a:t>
            </a:r>
            <a:r>
              <a:rPr lang="nb-NO" dirty="0" smtClean="0"/>
              <a:t>normoppløysing </a:t>
            </a:r>
            <a:r>
              <a:rPr lang="nb-NO" dirty="0"/>
              <a:t>og livssyn. Etiske spørsmål står sentralt</a:t>
            </a:r>
          </a:p>
          <a:p>
            <a:endParaRPr lang="nb-NO" dirty="0"/>
          </a:p>
          <a:p>
            <a:r>
              <a:rPr lang="nb-NO" dirty="0" smtClean="0"/>
              <a:t>Dei </a:t>
            </a:r>
            <a:r>
              <a:rPr lang="nb-NO" dirty="0" err="1" smtClean="0"/>
              <a:t>skil</a:t>
            </a:r>
            <a:r>
              <a:rPr lang="nb-NO" dirty="0" smtClean="0"/>
              <a:t> </a:t>
            </a:r>
            <a:r>
              <a:rPr lang="nb-NO" dirty="0"/>
              <a:t>seg </a:t>
            </a:r>
            <a:r>
              <a:rPr lang="nb-NO" dirty="0" err="1" smtClean="0"/>
              <a:t>frå</a:t>
            </a:r>
            <a:r>
              <a:rPr lang="nb-NO" dirty="0" smtClean="0"/>
              <a:t> </a:t>
            </a:r>
            <a:r>
              <a:rPr lang="nb-NO" dirty="0" err="1" smtClean="0"/>
              <a:t>realistane</a:t>
            </a:r>
            <a:r>
              <a:rPr lang="nb-NO" dirty="0" smtClean="0"/>
              <a:t> </a:t>
            </a:r>
            <a:r>
              <a:rPr lang="nb-NO" dirty="0"/>
              <a:t>i </a:t>
            </a:r>
            <a:r>
              <a:rPr lang="nb-NO" dirty="0" smtClean="0"/>
              <a:t>1870-åra </a:t>
            </a:r>
            <a:r>
              <a:rPr lang="nb-NO" dirty="0"/>
              <a:t>ved at </a:t>
            </a:r>
            <a:r>
              <a:rPr lang="nb-NO" dirty="0" err="1" smtClean="0"/>
              <a:t>dei</a:t>
            </a:r>
            <a:r>
              <a:rPr lang="nb-NO" dirty="0" smtClean="0"/>
              <a:t> </a:t>
            </a:r>
            <a:r>
              <a:rPr lang="nb-NO" dirty="0" err="1" smtClean="0"/>
              <a:t>ikkje</a:t>
            </a:r>
            <a:r>
              <a:rPr lang="nb-NO" dirty="0" smtClean="0"/>
              <a:t> tek opp samfunnsproblem. </a:t>
            </a:r>
            <a:r>
              <a:rPr lang="nb-NO" dirty="0"/>
              <a:t>De </a:t>
            </a:r>
            <a:r>
              <a:rPr lang="nb-NO" dirty="0" err="1" smtClean="0"/>
              <a:t>ønskjer</a:t>
            </a:r>
            <a:r>
              <a:rPr lang="nb-NO" dirty="0" smtClean="0"/>
              <a:t> </a:t>
            </a:r>
            <a:r>
              <a:rPr lang="nb-NO" dirty="0"/>
              <a:t>å </a:t>
            </a:r>
            <a:r>
              <a:rPr lang="nb-NO" dirty="0" err="1" smtClean="0"/>
              <a:t>seie</a:t>
            </a:r>
            <a:r>
              <a:rPr lang="nb-NO" dirty="0" smtClean="0"/>
              <a:t> </a:t>
            </a:r>
            <a:r>
              <a:rPr lang="nb-NO" dirty="0" err="1" smtClean="0"/>
              <a:t>noko</a:t>
            </a:r>
            <a:r>
              <a:rPr lang="nb-NO" dirty="0" smtClean="0"/>
              <a:t> om brytninga  </a:t>
            </a:r>
            <a:r>
              <a:rPr lang="nb-NO" dirty="0"/>
              <a:t>mellom nye og gamle </a:t>
            </a:r>
            <a:r>
              <a:rPr lang="nb-NO" dirty="0" err="1" smtClean="0"/>
              <a:t>verdiar</a:t>
            </a:r>
            <a:r>
              <a:rPr lang="nb-NO" dirty="0" smtClean="0"/>
              <a:t> </a:t>
            </a:r>
            <a:r>
              <a:rPr lang="nb-NO" dirty="0"/>
              <a:t>i samtida</a:t>
            </a:r>
          </a:p>
          <a:p>
            <a:pPr>
              <a:buNone/>
            </a:pPr>
            <a:endParaRPr lang="nb-NO" dirty="0"/>
          </a:p>
          <a:p>
            <a:r>
              <a:rPr lang="nb-NO" dirty="0" smtClean="0"/>
              <a:t>Skriv </a:t>
            </a:r>
            <a:r>
              <a:rPr lang="nb-NO" dirty="0"/>
              <a:t>store </a:t>
            </a:r>
            <a:r>
              <a:rPr lang="nb-NO" dirty="0" err="1" smtClean="0"/>
              <a:t>forteljingar</a:t>
            </a:r>
            <a:r>
              <a:rPr lang="nb-NO" dirty="0" smtClean="0"/>
              <a:t> om </a:t>
            </a:r>
            <a:r>
              <a:rPr lang="nb-NO" dirty="0" err="1" smtClean="0"/>
              <a:t>personar</a:t>
            </a:r>
            <a:r>
              <a:rPr lang="nb-NO" dirty="0" smtClean="0"/>
              <a:t> </a:t>
            </a:r>
            <a:r>
              <a:rPr lang="nb-NO" dirty="0"/>
              <a:t>som må </a:t>
            </a:r>
            <a:r>
              <a:rPr lang="nb-NO" dirty="0" smtClean="0"/>
              <a:t>ta viktige val </a:t>
            </a:r>
            <a:r>
              <a:rPr lang="nb-NO" dirty="0"/>
              <a:t>i </a:t>
            </a:r>
            <a:r>
              <a:rPr lang="nb-NO" dirty="0" smtClean="0"/>
              <a:t>livet. </a:t>
            </a:r>
            <a:r>
              <a:rPr lang="nb-NO" dirty="0"/>
              <a:t>Livshistorier og </a:t>
            </a:r>
            <a:r>
              <a:rPr lang="nb-NO" dirty="0" smtClean="0"/>
              <a:t>slektskrøniker</a:t>
            </a:r>
          </a:p>
        </p:txBody>
      </p:sp>
    </p:spTree>
    <p:extLst>
      <p:ext uri="{BB962C8B-B14F-4D97-AF65-F5344CB8AC3E}">
        <p14:creationId xmlns:p14="http://schemas.microsoft.com/office/powerpoint/2010/main" val="2057819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Nyrealisme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Handlinga </a:t>
            </a:r>
            <a:r>
              <a:rPr lang="nb-NO" dirty="0"/>
              <a:t>er ofte lagt til fortida og til </a:t>
            </a:r>
            <a:r>
              <a:rPr lang="nb-NO" dirty="0" smtClean="0"/>
              <a:t>miljø </a:t>
            </a:r>
            <a:r>
              <a:rPr lang="nb-NO" dirty="0" err="1" smtClean="0"/>
              <a:t>forfattarane</a:t>
            </a:r>
            <a:r>
              <a:rPr lang="nb-NO" dirty="0" smtClean="0"/>
              <a:t> </a:t>
            </a:r>
            <a:r>
              <a:rPr lang="nb-NO" dirty="0" smtClean="0"/>
              <a:t>kjenner</a:t>
            </a:r>
            <a:endParaRPr lang="nb-NO" dirty="0"/>
          </a:p>
          <a:p>
            <a:r>
              <a:rPr lang="nb-NO" dirty="0" err="1" smtClean="0"/>
              <a:t>Røyndomsnære</a:t>
            </a:r>
            <a:r>
              <a:rPr lang="nb-NO" dirty="0" smtClean="0"/>
              <a:t> </a:t>
            </a:r>
            <a:r>
              <a:rPr lang="nb-NO" dirty="0" err="1" smtClean="0"/>
              <a:t>replikkar</a:t>
            </a:r>
            <a:endParaRPr lang="nb-NO" dirty="0"/>
          </a:p>
          <a:p>
            <a:r>
              <a:rPr lang="nb-NO" dirty="0"/>
              <a:t>Sigrid Undset, Olav Duun og Johan Falkberget er </a:t>
            </a:r>
            <a:r>
              <a:rPr lang="nb-NO" dirty="0" err="1" smtClean="0"/>
              <a:t>nokre</a:t>
            </a:r>
            <a:r>
              <a:rPr lang="nb-NO" dirty="0" smtClean="0"/>
              <a:t> av </a:t>
            </a:r>
            <a:r>
              <a:rPr lang="nb-NO" dirty="0" err="1" smtClean="0"/>
              <a:t>dei</a:t>
            </a:r>
            <a:r>
              <a:rPr lang="nb-NO" dirty="0" smtClean="0"/>
              <a:t> </a:t>
            </a:r>
            <a:r>
              <a:rPr lang="nb-NO" dirty="0"/>
              <a:t>nyrealistiske </a:t>
            </a:r>
            <a:r>
              <a:rPr lang="nb-NO" dirty="0" err="1" smtClean="0"/>
              <a:t>forfattarane</a:t>
            </a:r>
            <a:endParaRPr lang="nb-NO" dirty="0"/>
          </a:p>
          <a:p>
            <a:endParaRPr lang="nb-NO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72816"/>
            <a:ext cx="4038600" cy="2650331"/>
          </a:xfrm>
        </p:spPr>
      </p:pic>
    </p:spTree>
    <p:extLst>
      <p:ext uri="{BB962C8B-B14F-4D97-AF65-F5344CB8AC3E}">
        <p14:creationId xmlns:p14="http://schemas.microsoft.com/office/powerpoint/2010/main" val="3020107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Arbeidardikting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 err="1" smtClean="0"/>
              <a:t>Forfattarar</a:t>
            </a:r>
            <a:r>
              <a:rPr lang="nb-NO" dirty="0" smtClean="0"/>
              <a:t> </a:t>
            </a:r>
            <a:r>
              <a:rPr lang="nb-NO" dirty="0" err="1" smtClean="0"/>
              <a:t>frå</a:t>
            </a:r>
            <a:r>
              <a:rPr lang="nb-NO" dirty="0" smtClean="0"/>
              <a:t> </a:t>
            </a:r>
            <a:r>
              <a:rPr lang="nb-NO" dirty="0" err="1" smtClean="0"/>
              <a:t>arbeidarklassen</a:t>
            </a:r>
            <a:r>
              <a:rPr lang="nb-NO" dirty="0" smtClean="0"/>
              <a:t> skriv </a:t>
            </a:r>
            <a:r>
              <a:rPr lang="nb-NO" dirty="0"/>
              <a:t>om </a:t>
            </a:r>
            <a:r>
              <a:rPr lang="nb-NO" dirty="0" err="1" smtClean="0"/>
              <a:t>arbeidarklassen</a:t>
            </a:r>
            <a:r>
              <a:rPr lang="nb-NO" dirty="0"/>
              <a:t>. Rudolf Nilsen og Oscar Braaten er to av </a:t>
            </a:r>
            <a:r>
              <a:rPr lang="nb-NO" dirty="0" err="1" smtClean="0"/>
              <a:t>desse</a:t>
            </a:r>
            <a:r>
              <a:rPr lang="nb-NO" dirty="0"/>
              <a:t>.</a:t>
            </a:r>
          </a:p>
          <a:p>
            <a:r>
              <a:rPr lang="nb-NO" dirty="0" smtClean="0"/>
              <a:t>Undertrykking, </a:t>
            </a:r>
            <a:r>
              <a:rPr lang="nb-NO" dirty="0" err="1" smtClean="0"/>
              <a:t>klassemedvit</a:t>
            </a:r>
            <a:r>
              <a:rPr lang="nb-NO" dirty="0" smtClean="0"/>
              <a:t> </a:t>
            </a:r>
            <a:r>
              <a:rPr lang="nb-NO" dirty="0"/>
              <a:t>og solidaritet med </a:t>
            </a:r>
            <a:r>
              <a:rPr lang="nb-NO" dirty="0" err="1" smtClean="0"/>
              <a:t>dei</a:t>
            </a:r>
            <a:r>
              <a:rPr lang="nb-NO" dirty="0" smtClean="0"/>
              <a:t> </a:t>
            </a:r>
            <a:r>
              <a:rPr lang="nb-NO" dirty="0"/>
              <a:t>svake er </a:t>
            </a:r>
            <a:r>
              <a:rPr lang="nb-NO" dirty="0" smtClean="0"/>
              <a:t>tema.</a:t>
            </a:r>
            <a:endParaRPr lang="nb-NO" dirty="0"/>
          </a:p>
        </p:txBody>
      </p:sp>
      <p:pic>
        <p:nvPicPr>
          <p:cNvPr id="5" name="Plassholder for innhold 4" descr="gråbeingårde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7984" y="1739429"/>
            <a:ext cx="4461531" cy="3129731"/>
          </a:xfrm>
        </p:spPr>
      </p:pic>
    </p:spTree>
    <p:extLst>
      <p:ext uri="{BB962C8B-B14F-4D97-AF65-F5344CB8AC3E}">
        <p14:creationId xmlns:p14="http://schemas.microsoft.com/office/powerpoint/2010/main" val="349697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Realistisk om sårbare kvinner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Sjølv</a:t>
            </a:r>
            <a:r>
              <a:rPr lang="nb-NO" dirty="0" smtClean="0"/>
              <a:t> </a:t>
            </a:r>
            <a:r>
              <a:rPr lang="nb-NO" dirty="0"/>
              <a:t>om kvinner hadde fått stemmerett, var </a:t>
            </a:r>
            <a:r>
              <a:rPr lang="nb-NO" dirty="0" err="1" smtClean="0"/>
              <a:t>dei</a:t>
            </a:r>
            <a:r>
              <a:rPr lang="nb-NO" dirty="0" smtClean="0"/>
              <a:t> </a:t>
            </a:r>
            <a:r>
              <a:rPr lang="nb-NO" dirty="0"/>
              <a:t>slett </a:t>
            </a:r>
            <a:r>
              <a:rPr lang="nb-NO" dirty="0" err="1" smtClean="0"/>
              <a:t>ikkje</a:t>
            </a:r>
            <a:r>
              <a:rPr lang="nb-NO" dirty="0" smtClean="0"/>
              <a:t> likestilte </a:t>
            </a:r>
            <a:r>
              <a:rPr lang="nb-NO" dirty="0"/>
              <a:t>med mannen</a:t>
            </a:r>
          </a:p>
          <a:p>
            <a:endParaRPr lang="nb-NO" dirty="0"/>
          </a:p>
          <a:p>
            <a:r>
              <a:rPr lang="nb-NO" dirty="0" err="1" smtClean="0"/>
              <a:t>Fleire</a:t>
            </a:r>
            <a:r>
              <a:rPr lang="nb-NO" dirty="0" smtClean="0"/>
              <a:t> </a:t>
            </a:r>
            <a:r>
              <a:rPr lang="nb-NO" dirty="0" err="1" smtClean="0"/>
              <a:t>forfattarar</a:t>
            </a:r>
            <a:r>
              <a:rPr lang="nb-NO" dirty="0" smtClean="0"/>
              <a:t> skriv </a:t>
            </a:r>
            <a:r>
              <a:rPr lang="nb-NO" dirty="0"/>
              <a:t>realistisk for å </a:t>
            </a:r>
            <a:r>
              <a:rPr lang="nb-NO" dirty="0" err="1" smtClean="0"/>
              <a:t>setje</a:t>
            </a:r>
            <a:r>
              <a:rPr lang="nb-NO" dirty="0" smtClean="0"/>
              <a:t> </a:t>
            </a:r>
            <a:r>
              <a:rPr lang="nb-NO" dirty="0" err="1" smtClean="0"/>
              <a:t>søkjelyset</a:t>
            </a:r>
            <a:r>
              <a:rPr lang="nb-NO" dirty="0" smtClean="0"/>
              <a:t> </a:t>
            </a:r>
            <a:r>
              <a:rPr lang="nb-NO" dirty="0"/>
              <a:t>på sårbare og undertrykte </a:t>
            </a:r>
            <a:r>
              <a:rPr lang="nb-NO" dirty="0" smtClean="0"/>
              <a:t>kvinner</a:t>
            </a:r>
            <a:endParaRPr lang="nb-NO" dirty="0"/>
          </a:p>
          <a:p>
            <a:endParaRPr lang="nb-NO" dirty="0"/>
          </a:p>
          <a:p>
            <a:r>
              <a:rPr lang="nb-NO" dirty="0" err="1" smtClean="0"/>
              <a:t>Nokre</a:t>
            </a:r>
            <a:r>
              <a:rPr lang="nb-NO" dirty="0" smtClean="0"/>
              <a:t> av </a:t>
            </a:r>
            <a:r>
              <a:rPr lang="nb-NO" dirty="0" err="1" smtClean="0"/>
              <a:t>dei</a:t>
            </a:r>
            <a:r>
              <a:rPr lang="nb-NO" dirty="0" smtClean="0"/>
              <a:t> </a:t>
            </a:r>
            <a:r>
              <a:rPr lang="nb-NO" dirty="0"/>
              <a:t>er Cora Sandel og Nini Roll Anker</a:t>
            </a:r>
          </a:p>
        </p:txBody>
      </p:sp>
    </p:spTree>
    <p:extLst>
      <p:ext uri="{BB962C8B-B14F-4D97-AF65-F5344CB8AC3E}">
        <p14:creationId xmlns:p14="http://schemas.microsoft.com/office/powerpoint/2010/main" val="2348875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Kulturkampen i </a:t>
            </a:r>
            <a:r>
              <a:rPr lang="nb-NO" dirty="0" smtClean="0"/>
              <a:t>1930-åra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Strid mellom </a:t>
            </a:r>
            <a:r>
              <a:rPr lang="nb-NO" dirty="0" err="1" smtClean="0"/>
              <a:t>dei</a:t>
            </a:r>
            <a:r>
              <a:rPr lang="nb-NO" dirty="0" smtClean="0"/>
              <a:t> </a:t>
            </a:r>
            <a:r>
              <a:rPr lang="nb-NO" dirty="0"/>
              <a:t>kulturradikale og </a:t>
            </a:r>
            <a:r>
              <a:rPr lang="nb-NO" dirty="0" err="1" smtClean="0"/>
              <a:t>dei</a:t>
            </a:r>
            <a:r>
              <a:rPr lang="nb-NO" dirty="0" smtClean="0"/>
              <a:t> </a:t>
            </a:r>
            <a:r>
              <a:rPr lang="nb-NO" dirty="0"/>
              <a:t>kulturkonservative.</a:t>
            </a:r>
          </a:p>
          <a:p>
            <a:pPr>
              <a:buNone/>
            </a:pPr>
            <a:endParaRPr lang="nb-NO" dirty="0"/>
          </a:p>
          <a:p>
            <a:r>
              <a:rPr lang="nb-NO" dirty="0" smtClean="0"/>
              <a:t>Dei </a:t>
            </a:r>
            <a:r>
              <a:rPr lang="nb-NO" dirty="0"/>
              <a:t>kulturradikale kom med nye </a:t>
            </a:r>
            <a:r>
              <a:rPr lang="nb-NO" dirty="0" err="1" smtClean="0"/>
              <a:t>idear</a:t>
            </a:r>
            <a:r>
              <a:rPr lang="nb-NO" dirty="0" smtClean="0"/>
              <a:t> </a:t>
            </a:r>
            <a:r>
              <a:rPr lang="nb-NO" dirty="0"/>
              <a:t>som marxisme, religionskritikk og psykoanalyse.</a:t>
            </a:r>
          </a:p>
          <a:p>
            <a:pPr>
              <a:buNone/>
            </a:pPr>
            <a:endParaRPr lang="nb-NO" dirty="0"/>
          </a:p>
          <a:p>
            <a:r>
              <a:rPr lang="nb-NO" dirty="0" smtClean="0"/>
              <a:t>Dei </a:t>
            </a:r>
            <a:r>
              <a:rPr lang="nb-NO" dirty="0"/>
              <a:t>kulturkonservative forsvarte </a:t>
            </a:r>
            <a:r>
              <a:rPr lang="nb-NO" dirty="0" err="1" smtClean="0"/>
              <a:t>dei</a:t>
            </a:r>
            <a:r>
              <a:rPr lang="nb-NO" dirty="0" smtClean="0"/>
              <a:t> </a:t>
            </a:r>
            <a:r>
              <a:rPr lang="nb-NO" dirty="0"/>
              <a:t>gamle </a:t>
            </a:r>
            <a:r>
              <a:rPr lang="nb-NO" dirty="0" err="1" smtClean="0"/>
              <a:t>borgarlege</a:t>
            </a:r>
            <a:r>
              <a:rPr lang="nb-NO" dirty="0" smtClean="0"/>
              <a:t> og </a:t>
            </a:r>
            <a:r>
              <a:rPr lang="nb-NO" dirty="0"/>
              <a:t>kristne </a:t>
            </a:r>
            <a:r>
              <a:rPr lang="nb-NO" dirty="0" err="1" smtClean="0"/>
              <a:t>verdiane</a:t>
            </a:r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3779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MOT DAG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/>
              <a:t>”Mot Dag” var </a:t>
            </a:r>
            <a:r>
              <a:rPr lang="nb-NO" dirty="0" err="1" smtClean="0"/>
              <a:t>ein</a:t>
            </a:r>
            <a:r>
              <a:rPr lang="nb-NO" dirty="0" smtClean="0"/>
              <a:t> </a:t>
            </a:r>
            <a:r>
              <a:rPr lang="nb-NO" dirty="0"/>
              <a:t>marxistisk studentorganisasjon som </a:t>
            </a:r>
            <a:r>
              <a:rPr lang="nb-NO" dirty="0" smtClean="0"/>
              <a:t>løfta fram </a:t>
            </a:r>
            <a:r>
              <a:rPr lang="nb-NO" dirty="0" err="1" smtClean="0"/>
              <a:t>dei</a:t>
            </a:r>
            <a:r>
              <a:rPr lang="nb-NO" dirty="0" smtClean="0"/>
              <a:t> </a:t>
            </a:r>
            <a:r>
              <a:rPr lang="nb-NO" dirty="0"/>
              <a:t>radikale </a:t>
            </a:r>
            <a:r>
              <a:rPr lang="nb-NO" dirty="0" err="1" smtClean="0"/>
              <a:t>ideane</a:t>
            </a:r>
            <a:r>
              <a:rPr lang="nb-NO" dirty="0"/>
              <a:t>.</a:t>
            </a:r>
          </a:p>
          <a:p>
            <a:endParaRPr lang="nb-NO" dirty="0"/>
          </a:p>
          <a:p>
            <a:r>
              <a:rPr lang="nb-NO" dirty="0" smtClean="0"/>
              <a:t>Han var </a:t>
            </a:r>
            <a:r>
              <a:rPr lang="nb-NO" dirty="0"/>
              <a:t>sterkt samfunnskritisk og diskuterte livssyn, seksualmoral og </a:t>
            </a:r>
            <a:r>
              <a:rPr lang="nb-NO" dirty="0" smtClean="0"/>
              <a:t>kva </a:t>
            </a:r>
            <a:r>
              <a:rPr lang="nb-NO" dirty="0" err="1" smtClean="0"/>
              <a:t>ein</a:t>
            </a:r>
            <a:r>
              <a:rPr lang="nb-NO" dirty="0" smtClean="0"/>
              <a:t> oppfatta </a:t>
            </a:r>
            <a:r>
              <a:rPr lang="nb-NO" dirty="0"/>
              <a:t>som </a:t>
            </a:r>
            <a:r>
              <a:rPr lang="nb-NO" dirty="0" err="1" smtClean="0"/>
              <a:t>eit</a:t>
            </a:r>
            <a:r>
              <a:rPr lang="nb-NO" dirty="0" smtClean="0"/>
              <a:t> </a:t>
            </a:r>
            <a:r>
              <a:rPr lang="nb-NO" dirty="0"/>
              <a:t>rettferdig samfunn.</a:t>
            </a:r>
          </a:p>
          <a:p>
            <a:endParaRPr lang="nb-NO" dirty="0"/>
          </a:p>
          <a:p>
            <a:r>
              <a:rPr lang="nb-NO" dirty="0" err="1" smtClean="0"/>
              <a:t>Kjende</a:t>
            </a:r>
            <a:r>
              <a:rPr lang="nb-NO" dirty="0" smtClean="0"/>
              <a:t> </a:t>
            </a:r>
            <a:r>
              <a:rPr lang="nb-NO" dirty="0" err="1" smtClean="0"/>
              <a:t>medlemmar</a:t>
            </a:r>
            <a:r>
              <a:rPr lang="nb-NO" dirty="0" smtClean="0"/>
              <a:t> </a:t>
            </a:r>
            <a:r>
              <a:rPr lang="nb-NO" dirty="0"/>
              <a:t>her er Arnulf Øverland, Sigurd Hoel og Helge Krog.</a:t>
            </a:r>
          </a:p>
        </p:txBody>
      </p:sp>
    </p:spTree>
    <p:extLst>
      <p:ext uri="{BB962C8B-B14F-4D97-AF65-F5344CB8AC3E}">
        <p14:creationId xmlns:p14="http://schemas.microsoft.com/office/powerpoint/2010/main" val="3786678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VOR VERDEN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Var den kulturkonservative organisasjonen som tok til motmæle mot ”Mot Dag”.</a:t>
            </a:r>
          </a:p>
          <a:p>
            <a:endParaRPr lang="nb-NO" dirty="0"/>
          </a:p>
          <a:p>
            <a:r>
              <a:rPr lang="nb-NO" dirty="0" smtClean="0"/>
              <a:t>Dei ønskte </a:t>
            </a:r>
            <a:r>
              <a:rPr lang="nb-NO" dirty="0"/>
              <a:t>at samfunnet </a:t>
            </a:r>
            <a:r>
              <a:rPr lang="nb-NO" dirty="0" smtClean="0"/>
              <a:t>framleis skulle </a:t>
            </a:r>
            <a:r>
              <a:rPr lang="nb-NO" dirty="0"/>
              <a:t>ha strenge normer og </a:t>
            </a:r>
            <a:r>
              <a:rPr lang="nb-NO" dirty="0" err="1" smtClean="0"/>
              <a:t>reglar</a:t>
            </a:r>
            <a:r>
              <a:rPr lang="nb-NO" dirty="0"/>
              <a:t>, </a:t>
            </a:r>
            <a:r>
              <a:rPr lang="nb-NO" dirty="0" err="1" smtClean="0"/>
              <a:t>ikkje</a:t>
            </a:r>
            <a:r>
              <a:rPr lang="nb-NO" dirty="0" smtClean="0"/>
              <a:t> </a:t>
            </a:r>
            <a:r>
              <a:rPr lang="nb-NO" dirty="0"/>
              <a:t>minst når det gjaldt seksualmoral.</a:t>
            </a:r>
          </a:p>
          <a:p>
            <a:endParaRPr lang="nb-NO" dirty="0"/>
          </a:p>
          <a:p>
            <a:r>
              <a:rPr lang="nb-NO" dirty="0" err="1" smtClean="0"/>
              <a:t>Kjende</a:t>
            </a:r>
            <a:r>
              <a:rPr lang="nb-NO" dirty="0" smtClean="0"/>
              <a:t> </a:t>
            </a:r>
            <a:r>
              <a:rPr lang="nb-NO" dirty="0" err="1" smtClean="0"/>
              <a:t>namn</a:t>
            </a:r>
            <a:r>
              <a:rPr lang="nb-NO" dirty="0" smtClean="0"/>
              <a:t> </a:t>
            </a:r>
            <a:r>
              <a:rPr lang="nb-NO" dirty="0"/>
              <a:t>er Fredrik Ramm, Sigrid Undset, Ronald Fangen og Ole Kristian Hallesby.</a:t>
            </a:r>
          </a:p>
        </p:txBody>
      </p:sp>
    </p:spTree>
    <p:extLst>
      <p:ext uri="{BB962C8B-B14F-4D97-AF65-F5344CB8AC3E}">
        <p14:creationId xmlns:p14="http://schemas.microsoft.com/office/powerpoint/2010/main" val="2808232211"/>
      </p:ext>
    </p:extLst>
  </p:cSld>
  <p:clrMapOvr>
    <a:masterClrMapping/>
  </p:clrMapOvr>
</p:sld>
</file>

<file path=ppt/theme/theme1.xml><?xml version="1.0" encoding="utf-8"?>
<a:theme xmlns:a="http://schemas.openxmlformats.org/drawingml/2006/main" name="signatur_m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signatur_mal</Template>
  <TotalTime>45</TotalTime>
  <Words>617</Words>
  <Application>Microsoft Office PowerPoint</Application>
  <PresentationFormat>Skjermfremvisning (4:3)</PresentationFormat>
  <Paragraphs>84</Paragraphs>
  <Slides>15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18" baseType="lpstr">
      <vt:lpstr>Arial</vt:lpstr>
      <vt:lpstr>Calibri</vt:lpstr>
      <vt:lpstr>signatur_mal</vt:lpstr>
      <vt:lpstr>Litteraturen frå 1900 til 1945 Ei oversikt</vt:lpstr>
      <vt:lpstr>Inn i eit nytt hundreår</vt:lpstr>
      <vt:lpstr>Nyrealisme</vt:lpstr>
      <vt:lpstr>Nyrealisme</vt:lpstr>
      <vt:lpstr>Arbeidardikting</vt:lpstr>
      <vt:lpstr>Realistisk om sårbare kvinner</vt:lpstr>
      <vt:lpstr>Kulturkampen i 1930-åra</vt:lpstr>
      <vt:lpstr>MOT DAG</vt:lpstr>
      <vt:lpstr>VOR VERDEN</vt:lpstr>
      <vt:lpstr>Sentrallyrikk </vt:lpstr>
      <vt:lpstr>Krigslyrikk</vt:lpstr>
      <vt:lpstr>Modernisme</vt:lpstr>
      <vt:lpstr>Modernisme</vt:lpstr>
      <vt:lpstr>Modernisme</vt:lpstr>
      <vt:lpstr>Modernisme i Noreg</vt:lpstr>
    </vt:vector>
  </TitlesOfParts>
  <Company>Fagbokforlaget VB 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Litteraturen frå 1900 til 1945 Ei oversikt</dc:title>
  <dc:creator>Ingvild Sommer</dc:creator>
  <cp:lastModifiedBy>Kari Brudevoll</cp:lastModifiedBy>
  <cp:revision>6</cp:revision>
  <dcterms:created xsi:type="dcterms:W3CDTF">2013-08-12T19:29:08Z</dcterms:created>
  <dcterms:modified xsi:type="dcterms:W3CDTF">2016-04-26T13:08:29Z</dcterms:modified>
</cp:coreProperties>
</file>