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94" d="100"/>
          <a:sy n="94" d="100"/>
        </p:scale>
        <p:origin x="1716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0C622-B77D-44ED-9132-3697D0A6A44D}" type="datetimeFigureOut">
              <a:rPr lang="nb-NO" smtClean="0"/>
              <a:t>06.04.2016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0F2B-7D95-43E6-B8CC-28F210C27E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65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nb-NO" dirty="0" smtClean="0"/>
              <a:t>Sakprosa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752600"/>
          </a:xfrm>
        </p:spPr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Formelle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sakprosasjangrar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64904"/>
            <a:ext cx="5080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Formelle </a:t>
            </a:r>
            <a:r>
              <a:rPr lang="nb-NO" dirty="0" err="1" smtClean="0"/>
              <a:t>sakprosasjangrar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Følgjer </a:t>
            </a:r>
            <a:r>
              <a:rPr lang="nb-NO" dirty="0" smtClean="0"/>
              <a:t>som regel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smtClean="0"/>
              <a:t>fast </a:t>
            </a:r>
            <a:r>
              <a:rPr lang="nb-NO" dirty="0" smtClean="0"/>
              <a:t>mønster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Dei </a:t>
            </a:r>
            <a:r>
              <a:rPr lang="nb-NO" dirty="0" err="1" smtClean="0"/>
              <a:t>tekstane</a:t>
            </a:r>
            <a:r>
              <a:rPr lang="nb-NO" dirty="0" smtClean="0"/>
              <a:t> </a:t>
            </a:r>
            <a:r>
              <a:rPr lang="nb-NO" dirty="0" smtClean="0"/>
              <a:t>du skal lære </a:t>
            </a:r>
            <a:r>
              <a:rPr lang="nb-NO" dirty="0" smtClean="0"/>
              <a:t>om, </a:t>
            </a:r>
            <a:r>
              <a:rPr lang="nb-NO" dirty="0" smtClean="0"/>
              <a:t>er:</a:t>
            </a:r>
            <a:endParaRPr lang="nb-NO" dirty="0"/>
          </a:p>
          <a:p>
            <a:pPr lvl="2"/>
            <a:r>
              <a:rPr lang="nb-NO" dirty="0" smtClean="0"/>
              <a:t>Rapport</a:t>
            </a:r>
          </a:p>
          <a:p>
            <a:pPr lvl="2"/>
            <a:r>
              <a:rPr lang="nb-NO" dirty="0" smtClean="0"/>
              <a:t>Formelt brev og e-post</a:t>
            </a:r>
          </a:p>
          <a:p>
            <a:pPr lvl="2"/>
            <a:r>
              <a:rPr lang="nb-NO" dirty="0" smtClean="0"/>
              <a:t>Søknad og CV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92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RAPPORT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Blir brukt overalt </a:t>
            </a:r>
            <a:r>
              <a:rPr lang="nb-NO" dirty="0" smtClean="0"/>
              <a:t>i samfunnet. </a:t>
            </a:r>
            <a:r>
              <a:rPr lang="nb-NO" dirty="0" err="1" smtClean="0"/>
              <a:t>Vanleg</a:t>
            </a:r>
            <a:r>
              <a:rPr lang="nb-NO" dirty="0" smtClean="0"/>
              <a:t> </a:t>
            </a:r>
            <a:r>
              <a:rPr lang="nb-NO" dirty="0" smtClean="0"/>
              <a:t>i arbeidslivet og i </a:t>
            </a:r>
            <a:r>
              <a:rPr lang="nb-NO" dirty="0" err="1" smtClean="0"/>
              <a:t>offentleg</a:t>
            </a:r>
            <a:r>
              <a:rPr lang="nb-NO" dirty="0" smtClean="0"/>
              <a:t> </a:t>
            </a:r>
            <a:r>
              <a:rPr lang="nb-NO" dirty="0" err="1" smtClean="0"/>
              <a:t>samanheng</a:t>
            </a:r>
            <a:r>
              <a:rPr lang="nb-NO" dirty="0" smtClean="0"/>
              <a:t>.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smtClean="0"/>
              <a:t>rapport skal</a:t>
            </a:r>
          </a:p>
          <a:p>
            <a:pPr lvl="2"/>
            <a:r>
              <a:rPr lang="nb-NO" dirty="0"/>
              <a:t>i</a:t>
            </a:r>
            <a:r>
              <a:rPr lang="nb-NO" dirty="0" smtClean="0"/>
              <a:t>nformere </a:t>
            </a:r>
            <a:r>
              <a:rPr lang="nb-NO" dirty="0" smtClean="0"/>
              <a:t>om </a:t>
            </a:r>
            <a:r>
              <a:rPr lang="nb-NO" dirty="0" smtClean="0"/>
              <a:t>ei </a:t>
            </a:r>
            <a:r>
              <a:rPr lang="nb-NO" dirty="0" smtClean="0"/>
              <a:t>sak</a:t>
            </a:r>
          </a:p>
          <a:p>
            <a:pPr lvl="2"/>
            <a:r>
              <a:rPr lang="nb-NO" dirty="0"/>
              <a:t>d</a:t>
            </a:r>
            <a:r>
              <a:rPr lang="nb-NO" dirty="0" smtClean="0"/>
              <a:t>okumentere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smtClean="0"/>
              <a:t>arbeid</a:t>
            </a:r>
          </a:p>
          <a:p>
            <a:pPr lvl="2"/>
            <a:r>
              <a:rPr lang="nb-NO" dirty="0" smtClean="0"/>
              <a:t>informere </a:t>
            </a:r>
            <a:r>
              <a:rPr lang="nb-NO" dirty="0" smtClean="0"/>
              <a:t>om </a:t>
            </a:r>
            <a:r>
              <a:rPr lang="nb-NO" dirty="0" err="1" smtClean="0"/>
              <a:t>eit</a:t>
            </a:r>
            <a:r>
              <a:rPr lang="nb-NO" dirty="0" smtClean="0"/>
              <a:t> hendingsforløp </a:t>
            </a:r>
            <a:r>
              <a:rPr lang="nb-NO" dirty="0" smtClean="0"/>
              <a:t>eller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smtClean="0"/>
              <a:t>skade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16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Formelt språk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Språket i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smtClean="0"/>
              <a:t>rapport skal </a:t>
            </a:r>
            <a:r>
              <a:rPr lang="nb-NO" dirty="0" err="1" smtClean="0"/>
              <a:t>vere</a:t>
            </a:r>
            <a:r>
              <a:rPr lang="nb-NO" dirty="0" smtClean="0"/>
              <a:t> </a:t>
            </a:r>
            <a:r>
              <a:rPr lang="nb-NO" dirty="0" smtClean="0"/>
              <a:t>formelt og forretningsmessig.</a:t>
            </a:r>
          </a:p>
          <a:p>
            <a:endParaRPr lang="nb-NO" dirty="0"/>
          </a:p>
          <a:p>
            <a:r>
              <a:rPr lang="nb-NO" dirty="0" err="1" smtClean="0"/>
              <a:t>Ein</a:t>
            </a:r>
            <a:r>
              <a:rPr lang="nb-NO" dirty="0" smtClean="0"/>
              <a:t> finn </a:t>
            </a:r>
            <a:r>
              <a:rPr lang="nb-NO" dirty="0" smtClean="0"/>
              <a:t>ofte ferdige </a:t>
            </a:r>
            <a:r>
              <a:rPr lang="nb-NO" dirty="0" smtClean="0"/>
              <a:t>standardskjema </a:t>
            </a:r>
            <a:r>
              <a:rPr lang="nb-NO" dirty="0" smtClean="0"/>
              <a:t>for ulike </a:t>
            </a:r>
            <a:r>
              <a:rPr lang="nb-NO" dirty="0" err="1" smtClean="0"/>
              <a:t>rapportar</a:t>
            </a:r>
            <a:r>
              <a:rPr lang="nb-NO" dirty="0" smtClean="0"/>
              <a:t>.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smtClean="0"/>
              <a:t>eksempel er </a:t>
            </a:r>
            <a:r>
              <a:rPr lang="nb-NO" dirty="0" smtClean="0"/>
              <a:t>skademeldings-skjema </a:t>
            </a:r>
            <a:r>
              <a:rPr lang="nb-NO" dirty="0" smtClean="0"/>
              <a:t>for </a:t>
            </a:r>
            <a:r>
              <a:rPr lang="nb-NO" dirty="0" err="1" smtClean="0"/>
              <a:t>motorkøyretøy</a:t>
            </a:r>
            <a:r>
              <a:rPr lang="nb-NO" dirty="0" smtClean="0"/>
              <a:t>. Forsikringsselskapa krev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smtClean="0"/>
              <a:t>slikt i </a:t>
            </a:r>
            <a:r>
              <a:rPr lang="nb-NO" dirty="0" smtClean="0"/>
              <a:t>samband med </a:t>
            </a:r>
            <a:r>
              <a:rPr lang="nb-NO" dirty="0" smtClean="0"/>
              <a:t>ulykker.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3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Oppskrift på rapport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rapporthovud</a:t>
            </a:r>
            <a:endParaRPr lang="nb-NO" sz="2800" dirty="0" smtClean="0"/>
          </a:p>
          <a:p>
            <a:r>
              <a:rPr lang="nb-NO" sz="2800" dirty="0" smtClean="0"/>
              <a:t>overskrift</a:t>
            </a:r>
          </a:p>
          <a:p>
            <a:r>
              <a:rPr lang="nb-NO" sz="2800" dirty="0" err="1" smtClean="0"/>
              <a:t>hovudinnhald</a:t>
            </a:r>
            <a:endParaRPr lang="nb-NO" sz="2800" dirty="0" smtClean="0"/>
          </a:p>
          <a:p>
            <a:r>
              <a:rPr lang="nb-NO" sz="2800" dirty="0" smtClean="0"/>
              <a:t>eigen </a:t>
            </a:r>
            <a:r>
              <a:rPr lang="nb-NO" sz="2800" dirty="0" smtClean="0"/>
              <a:t>vurdering</a:t>
            </a:r>
            <a:endParaRPr lang="nb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700807"/>
            <a:ext cx="4968552" cy="349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Formelt brev og e-post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Blir for </a:t>
            </a:r>
            <a:r>
              <a:rPr lang="nb-NO" dirty="0" smtClean="0"/>
              <a:t>eksempel </a:t>
            </a:r>
            <a:r>
              <a:rPr lang="nb-NO" dirty="0" smtClean="0"/>
              <a:t>brukt når </a:t>
            </a:r>
            <a:r>
              <a:rPr lang="nb-NO" dirty="0" err="1" smtClean="0"/>
              <a:t>ein</a:t>
            </a:r>
            <a:r>
              <a:rPr lang="nb-NO" dirty="0" smtClean="0"/>
              <a:t> skal </a:t>
            </a:r>
            <a:r>
              <a:rPr lang="nb-NO" dirty="0" smtClean="0"/>
              <a:t>kontakte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err="1" smtClean="0"/>
              <a:t>offentleg</a:t>
            </a:r>
            <a:r>
              <a:rPr lang="nb-NO" dirty="0" smtClean="0"/>
              <a:t> </a:t>
            </a:r>
            <a:r>
              <a:rPr lang="nb-NO" dirty="0" smtClean="0"/>
              <a:t>kontor eller i </a:t>
            </a:r>
            <a:r>
              <a:rPr lang="nb-NO" dirty="0" smtClean="0"/>
              <a:t>forretnings-</a:t>
            </a:r>
            <a:r>
              <a:rPr lang="nb-NO" dirty="0" err="1" smtClean="0"/>
              <a:t>samanheng</a:t>
            </a:r>
            <a:r>
              <a:rPr lang="nb-NO" dirty="0" smtClean="0"/>
              <a:t>.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Skal du bestille </a:t>
            </a:r>
            <a:r>
              <a:rPr lang="nb-NO" dirty="0" smtClean="0"/>
              <a:t>ei </a:t>
            </a:r>
            <a:r>
              <a:rPr lang="nb-NO" dirty="0" smtClean="0"/>
              <a:t>vare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smtClean="0"/>
              <a:t>firma som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smtClean="0"/>
              <a:t>har nettbutikk, sender du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førespurnad</a:t>
            </a:r>
            <a:r>
              <a:rPr lang="nb-NO" dirty="0" smtClean="0"/>
              <a:t> per </a:t>
            </a:r>
            <a:r>
              <a:rPr lang="nb-NO" dirty="0" smtClean="0"/>
              <a:t>brev eller e-post.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13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Formelt skriv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Husk at språket i brevet ditt må </a:t>
            </a:r>
            <a:r>
              <a:rPr lang="nb-NO" dirty="0" err="1" smtClean="0"/>
              <a:t>vere</a:t>
            </a:r>
            <a:r>
              <a:rPr lang="nb-NO" dirty="0" smtClean="0"/>
              <a:t> </a:t>
            </a:r>
            <a:r>
              <a:rPr lang="nb-NO" dirty="0" smtClean="0"/>
              <a:t>formelt.</a:t>
            </a:r>
          </a:p>
          <a:p>
            <a:endParaRPr lang="nb-NO" dirty="0"/>
          </a:p>
          <a:p>
            <a:r>
              <a:rPr lang="nb-NO" dirty="0" smtClean="0"/>
              <a:t>Dersom du korresponderer formelt via e-post, må du spare på </a:t>
            </a:r>
            <a:r>
              <a:rPr lang="nb-NO" dirty="0" smtClean="0"/>
              <a:t>e-</a:t>
            </a:r>
            <a:r>
              <a:rPr lang="nb-NO" dirty="0" err="1" smtClean="0"/>
              <a:t>postane</a:t>
            </a:r>
            <a:r>
              <a:rPr lang="nb-NO" dirty="0" smtClean="0"/>
              <a:t> </a:t>
            </a:r>
            <a:r>
              <a:rPr lang="nb-NO" dirty="0" smtClean="0"/>
              <a:t>slik at du kan gå tilbake </a:t>
            </a:r>
            <a:r>
              <a:rPr lang="nb-NO" dirty="0" smtClean="0"/>
              <a:t>og sjå </a:t>
            </a:r>
            <a:r>
              <a:rPr lang="nb-NO" dirty="0"/>
              <a:t>k</a:t>
            </a:r>
            <a:r>
              <a:rPr lang="nb-NO" dirty="0" smtClean="0"/>
              <a:t>va </a:t>
            </a:r>
            <a:r>
              <a:rPr lang="nb-NO" dirty="0" smtClean="0"/>
              <a:t>som er </a:t>
            </a:r>
            <a:r>
              <a:rPr lang="nb-NO" dirty="0" smtClean="0"/>
              <a:t>skrive dersom </a:t>
            </a:r>
            <a:r>
              <a:rPr lang="nb-NO" dirty="0" smtClean="0"/>
              <a:t>det blir nødvendig.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11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Jobbsøknad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Når du </a:t>
            </a:r>
            <a:r>
              <a:rPr lang="nb-NO" dirty="0" err="1" smtClean="0"/>
              <a:t>søkjer</a:t>
            </a:r>
            <a:r>
              <a:rPr lang="nb-NO" dirty="0" smtClean="0"/>
              <a:t> </a:t>
            </a:r>
            <a:r>
              <a:rPr lang="nb-NO" dirty="0" smtClean="0"/>
              <a:t>om jobb, må du </a:t>
            </a:r>
            <a:r>
              <a:rPr lang="nb-NO" dirty="0" err="1" smtClean="0"/>
              <a:t>marknadsføre</a:t>
            </a:r>
            <a:r>
              <a:rPr lang="nb-NO" dirty="0" smtClean="0"/>
              <a:t> </a:t>
            </a:r>
            <a:r>
              <a:rPr lang="nb-NO" dirty="0" smtClean="0"/>
              <a:t>deg </a:t>
            </a:r>
            <a:r>
              <a:rPr lang="nb-NO" dirty="0" err="1" smtClean="0"/>
              <a:t>sjølv</a:t>
            </a:r>
            <a:r>
              <a:rPr lang="nb-NO" dirty="0" smtClean="0"/>
              <a:t> </a:t>
            </a:r>
            <a:r>
              <a:rPr lang="nb-NO" dirty="0" smtClean="0"/>
              <a:t>i søknaden.</a:t>
            </a:r>
          </a:p>
          <a:p>
            <a:endParaRPr lang="nb-NO" dirty="0" smtClean="0"/>
          </a:p>
          <a:p>
            <a:r>
              <a:rPr lang="nb-NO" dirty="0" smtClean="0"/>
              <a:t>Søknaden din skal gi informasjon om </a:t>
            </a:r>
            <a:r>
              <a:rPr lang="nb-NO" dirty="0" smtClean="0"/>
              <a:t>kven du </a:t>
            </a:r>
            <a:r>
              <a:rPr lang="nb-NO" dirty="0" smtClean="0"/>
              <a:t>er, og gjerne </a:t>
            </a:r>
            <a:r>
              <a:rPr lang="nb-NO" dirty="0" err="1" smtClean="0"/>
              <a:t>fortelje</a:t>
            </a:r>
            <a:r>
              <a:rPr lang="nb-NO" dirty="0" smtClean="0"/>
              <a:t> </a:t>
            </a:r>
            <a:r>
              <a:rPr lang="nb-NO" dirty="0" err="1" smtClean="0"/>
              <a:t>kvifor</a:t>
            </a:r>
            <a:r>
              <a:rPr lang="nb-NO" dirty="0" smtClean="0"/>
              <a:t> firmaet </a:t>
            </a:r>
            <a:r>
              <a:rPr lang="nb-NO" dirty="0" smtClean="0"/>
              <a:t>bør </a:t>
            </a:r>
            <a:r>
              <a:rPr lang="nb-NO" dirty="0" err="1" smtClean="0"/>
              <a:t>tilsetje</a:t>
            </a:r>
            <a:r>
              <a:rPr lang="nb-NO" dirty="0" smtClean="0"/>
              <a:t> akkurat </a:t>
            </a:r>
            <a:r>
              <a:rPr lang="nb-NO" dirty="0" smtClean="0"/>
              <a:t>deg.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00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CV : Curriculum vitae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smtClean="0"/>
              <a:t>CV skal </a:t>
            </a:r>
            <a:r>
              <a:rPr lang="nb-NO" dirty="0" err="1" smtClean="0"/>
              <a:t>fortelje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arbeidsgivar</a:t>
            </a:r>
            <a:r>
              <a:rPr lang="nb-NO" dirty="0" smtClean="0"/>
              <a:t> kven du </a:t>
            </a:r>
            <a:r>
              <a:rPr lang="nb-NO" dirty="0" smtClean="0"/>
              <a:t>er og gi </a:t>
            </a:r>
            <a:r>
              <a:rPr lang="nb-NO" dirty="0" err="1" smtClean="0"/>
              <a:t>opplysningar</a:t>
            </a:r>
            <a:r>
              <a:rPr lang="nb-NO" dirty="0" smtClean="0"/>
              <a:t> </a:t>
            </a:r>
            <a:r>
              <a:rPr lang="nb-NO" dirty="0" smtClean="0"/>
              <a:t>om </a:t>
            </a:r>
            <a:r>
              <a:rPr lang="nb-NO" dirty="0" err="1" smtClean="0"/>
              <a:t>skulegang</a:t>
            </a:r>
            <a:r>
              <a:rPr lang="nb-NO" dirty="0" smtClean="0"/>
              <a:t>, jobberfaring og andre relevante </a:t>
            </a:r>
            <a:r>
              <a:rPr lang="nb-NO" dirty="0" err="1" smtClean="0"/>
              <a:t>erfaringar</a:t>
            </a:r>
            <a:r>
              <a:rPr lang="nb-NO" dirty="0" smtClean="0"/>
              <a:t>.</a:t>
            </a:r>
          </a:p>
          <a:p>
            <a:r>
              <a:rPr lang="nb-NO" dirty="0" smtClean="0"/>
              <a:t>På Internett </a:t>
            </a:r>
            <a:r>
              <a:rPr lang="nb-NO" dirty="0" smtClean="0"/>
              <a:t>finn </a:t>
            </a:r>
            <a:r>
              <a:rPr lang="nb-NO" dirty="0" smtClean="0"/>
              <a:t>du mange ferdige </a:t>
            </a:r>
            <a:r>
              <a:rPr lang="nb-NO" dirty="0" err="1" smtClean="0"/>
              <a:t>malar</a:t>
            </a:r>
            <a:r>
              <a:rPr lang="nb-NO" dirty="0" smtClean="0"/>
              <a:t> </a:t>
            </a:r>
            <a:r>
              <a:rPr lang="nb-NO" dirty="0" smtClean="0"/>
              <a:t>du kan bruke når du skal skrive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smtClean="0"/>
              <a:t>CV.</a:t>
            </a:r>
          </a:p>
          <a:p>
            <a:r>
              <a:rPr lang="nb-NO" dirty="0" smtClean="0"/>
              <a:t>En CV skal </a:t>
            </a:r>
            <a:r>
              <a:rPr lang="nb-NO" dirty="0" err="1" smtClean="0"/>
              <a:t>vere</a:t>
            </a:r>
            <a:r>
              <a:rPr lang="nb-NO" dirty="0" smtClean="0"/>
              <a:t> </a:t>
            </a:r>
            <a:r>
              <a:rPr lang="nb-NO" dirty="0" err="1" smtClean="0"/>
              <a:t>etterretteleg</a:t>
            </a:r>
            <a:r>
              <a:rPr lang="nb-NO" dirty="0" smtClean="0"/>
              <a:t>.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smtClean="0"/>
              <a:t>skriv </a:t>
            </a:r>
            <a:r>
              <a:rPr lang="nb-NO" dirty="0" err="1" smtClean="0"/>
              <a:t>noko</a:t>
            </a:r>
            <a:r>
              <a:rPr lang="nb-NO" dirty="0" smtClean="0"/>
              <a:t> du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smtClean="0"/>
              <a:t>kan stå for.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1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Signatur_mal</Template>
  <TotalTime>25</TotalTime>
  <Words>279</Words>
  <Application>Microsoft Office PowerPoint</Application>
  <PresentationFormat>Skjermfremvisning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Arial</vt:lpstr>
      <vt:lpstr>Calibri</vt:lpstr>
      <vt:lpstr>Signatur_mal</vt:lpstr>
      <vt:lpstr>Sakprosa</vt:lpstr>
      <vt:lpstr>Formelle sakprosasjangrar</vt:lpstr>
      <vt:lpstr>RAPPORT</vt:lpstr>
      <vt:lpstr>Formelt språk</vt:lpstr>
      <vt:lpstr>Oppskrift på rapport</vt:lpstr>
      <vt:lpstr>Formelt brev og e-post</vt:lpstr>
      <vt:lpstr>Formelt skriv</vt:lpstr>
      <vt:lpstr>Jobbsøknad</vt:lpstr>
      <vt:lpstr>CV : Curriculum vitae</vt:lpstr>
    </vt:vector>
  </TitlesOfParts>
  <Company>Fagbokforlaget VB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Sakprosa</dc:title>
  <dc:creator>Ingvild Sommer</dc:creator>
  <cp:lastModifiedBy>Kari Brudevoll</cp:lastModifiedBy>
  <cp:revision>4</cp:revision>
  <dcterms:created xsi:type="dcterms:W3CDTF">2013-08-08T08:11:29Z</dcterms:created>
  <dcterms:modified xsi:type="dcterms:W3CDTF">2016-04-06T14:35:55Z</dcterms:modified>
</cp:coreProperties>
</file>