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nb-NO" i="1" dirty="0" smtClean="0"/>
              <a:t>1700-talet: </a:t>
            </a:r>
            <a:r>
              <a:rPr lang="nb-NO" i="1" dirty="0" smtClean="0"/>
              <a:t>Opplysningstida</a:t>
            </a:r>
            <a:r>
              <a:rPr lang="nb-NO" b="1" i="1" dirty="0" smtClean="0"/>
              <a:t/>
            </a:r>
            <a:br>
              <a:rPr lang="nb-NO" b="1" i="1" dirty="0" smtClean="0"/>
            </a:br>
            <a:r>
              <a:rPr lang="nb-NO" sz="3100" dirty="0" smtClean="0"/>
              <a:t>Tru </a:t>
            </a:r>
            <a:r>
              <a:rPr lang="nb-NO" sz="3100" dirty="0"/>
              <a:t>på </a:t>
            </a:r>
            <a:br>
              <a:rPr lang="nb-NO" sz="3100" dirty="0"/>
            </a:br>
            <a:r>
              <a:rPr lang="nb-NO" sz="3100" dirty="0"/>
              <a:t>fornuft, </a:t>
            </a:r>
            <a:r>
              <a:rPr lang="nb-NO" sz="3100" dirty="0" smtClean="0"/>
              <a:t>fridom </a:t>
            </a:r>
            <a:r>
              <a:rPr lang="nb-NO" sz="3100" dirty="0" smtClean="0"/>
              <a:t>og framtid</a:t>
            </a:r>
            <a:endParaRPr lang="nb-NO" sz="3100" b="1" i="1" dirty="0" smtClean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 smtClean="0"/>
              <a:t> </a:t>
            </a: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0748"/>
            <a:ext cx="5832648" cy="425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66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err="1" smtClean="0"/>
              <a:t>Kjenneteikn</a:t>
            </a:r>
            <a:r>
              <a:rPr lang="nb-NO" dirty="0" smtClean="0"/>
              <a:t> </a:t>
            </a:r>
            <a:r>
              <a:rPr lang="nb-NO" dirty="0"/>
              <a:t>ved </a:t>
            </a:r>
            <a:r>
              <a:rPr lang="nb-NO" dirty="0" smtClean="0"/>
              <a:t>opplysningstida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Tru </a:t>
            </a:r>
            <a:r>
              <a:rPr lang="nb-NO" dirty="0"/>
              <a:t>på at kunnskap og fornuft vil </a:t>
            </a:r>
            <a:r>
              <a:rPr lang="nb-NO" dirty="0" err="1" smtClean="0"/>
              <a:t>frigjere</a:t>
            </a:r>
            <a:r>
              <a:rPr lang="nb-NO" dirty="0" smtClean="0"/>
              <a:t> menneska </a:t>
            </a:r>
            <a:r>
              <a:rPr lang="nb-NO" dirty="0"/>
              <a:t>og føre samfunnet framover</a:t>
            </a:r>
          </a:p>
          <a:p>
            <a:r>
              <a:rPr lang="nb-NO" dirty="0"/>
              <a:t>Folket,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 err="1" smtClean="0"/>
              <a:t>kongar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kyrkje</a:t>
            </a:r>
            <a:r>
              <a:rPr lang="nb-NO" dirty="0" smtClean="0"/>
              <a:t>,  </a:t>
            </a:r>
            <a:r>
              <a:rPr lang="nb-NO" dirty="0"/>
              <a:t>skulle styre samfunnet</a:t>
            </a:r>
          </a:p>
          <a:p>
            <a:r>
              <a:rPr lang="nb-NO" dirty="0" err="1" smtClean="0"/>
              <a:t>Menneskerettar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967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Dei franske opplysningsfilosofane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nb-NO" dirty="0" smtClean="0"/>
              <a:t>Voltaire (</a:t>
            </a:r>
            <a:r>
              <a:rPr lang="nb-NO" dirty="0" err="1" smtClean="0"/>
              <a:t>biletet</a:t>
            </a:r>
            <a:r>
              <a:rPr lang="nb-NO" dirty="0" smtClean="0"/>
              <a:t>): </a:t>
            </a:r>
            <a:r>
              <a:rPr lang="nb-NO" dirty="0" smtClean="0"/>
              <a:t>Kjempa </a:t>
            </a:r>
            <a:r>
              <a:rPr lang="nb-NO" dirty="0"/>
              <a:t>for </a:t>
            </a:r>
            <a:r>
              <a:rPr lang="nb-NO" dirty="0" err="1" smtClean="0"/>
              <a:t>ytringsfridomen</a:t>
            </a:r>
            <a:endParaRPr lang="nb-NO" dirty="0"/>
          </a:p>
          <a:p>
            <a:pPr marL="0" indent="0">
              <a:buNone/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Diderot redigerte </a:t>
            </a:r>
            <a:r>
              <a:rPr lang="nb-NO" dirty="0" err="1"/>
              <a:t>Encyklopédien</a:t>
            </a:r>
            <a:r>
              <a:rPr lang="nb-NO" dirty="0"/>
              <a:t>,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stort leksikon med </a:t>
            </a:r>
            <a:r>
              <a:rPr lang="nb-NO" dirty="0" smtClean="0"/>
              <a:t>«all </a:t>
            </a:r>
            <a:r>
              <a:rPr lang="nb-NO" dirty="0" smtClean="0"/>
              <a:t>verdas </a:t>
            </a:r>
            <a:r>
              <a:rPr lang="nb-NO" dirty="0" smtClean="0"/>
              <a:t>kunnskap» </a:t>
            </a:r>
            <a:r>
              <a:rPr lang="nb-NO" dirty="0"/>
              <a:t>som </a:t>
            </a:r>
            <a:r>
              <a:rPr lang="nb-NO" dirty="0" smtClean="0"/>
              <a:t>blei </a:t>
            </a:r>
            <a:r>
              <a:rPr lang="nb-NO" dirty="0" err="1" smtClean="0"/>
              <a:t>spreidd</a:t>
            </a:r>
            <a:r>
              <a:rPr lang="nb-NO" dirty="0" smtClean="0"/>
              <a:t> </a:t>
            </a:r>
            <a:r>
              <a:rPr lang="nb-NO" dirty="0"/>
              <a:t>til </a:t>
            </a:r>
            <a:r>
              <a:rPr lang="nb-NO" dirty="0" smtClean="0"/>
              <a:t>heile </a:t>
            </a:r>
            <a:r>
              <a:rPr lang="nb-NO" dirty="0" smtClean="0"/>
              <a:t>Europa</a:t>
            </a:r>
            <a:endParaRPr lang="nb-NO" dirty="0"/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84" y="1600200"/>
            <a:ext cx="3987632" cy="4525963"/>
          </a:xfrm>
        </p:spPr>
      </p:pic>
    </p:spTree>
    <p:extLst>
      <p:ext uri="{BB962C8B-B14F-4D97-AF65-F5344CB8AC3E}">
        <p14:creationId xmlns:p14="http://schemas.microsoft.com/office/powerpoint/2010/main" val="2641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 </a:t>
            </a:r>
            <a:br>
              <a:rPr lang="nb-NO" dirty="0" smtClean="0"/>
            </a:br>
            <a:r>
              <a:rPr lang="nb-NO" dirty="0" smtClean="0"/>
              <a:t>To </a:t>
            </a:r>
            <a:r>
              <a:rPr lang="nb-NO" dirty="0" err="1" smtClean="0"/>
              <a:t>revolusjonar</a:t>
            </a:r>
            <a:r>
              <a:rPr lang="nb-NO" dirty="0" smtClean="0"/>
              <a:t> </a:t>
            </a:r>
            <a:r>
              <a:rPr lang="nb-NO" dirty="0" smtClean="0"/>
              <a:t>på 1700-talet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/>
              <a:t>Den politiske revolusjonen</a:t>
            </a:r>
          </a:p>
          <a:p>
            <a:r>
              <a:rPr lang="nb-NO" dirty="0"/>
              <a:t>1776: USAs </a:t>
            </a:r>
            <a:r>
              <a:rPr lang="nb-NO" dirty="0" err="1" smtClean="0"/>
              <a:t>uavhengnadserklæring</a:t>
            </a:r>
            <a:r>
              <a:rPr lang="nb-NO" dirty="0" smtClean="0"/>
              <a:t> </a:t>
            </a:r>
            <a:endParaRPr lang="nb-NO" dirty="0"/>
          </a:p>
          <a:p>
            <a:r>
              <a:rPr lang="nb-NO" dirty="0"/>
              <a:t>1789: Den franske revolusjonen: </a:t>
            </a:r>
            <a:r>
              <a:rPr lang="nb-NO" dirty="0" smtClean="0"/>
              <a:t>Fridom, likskap </a:t>
            </a:r>
            <a:r>
              <a:rPr lang="nb-NO" dirty="0"/>
              <a:t>og brorskap!</a:t>
            </a:r>
          </a:p>
          <a:p>
            <a:pPr>
              <a:buNone/>
            </a:pPr>
            <a:r>
              <a:rPr lang="nb-NO" dirty="0"/>
              <a:t>Den industrielle revolusjonen:</a:t>
            </a:r>
          </a:p>
          <a:p>
            <a:r>
              <a:rPr lang="nb-NO" dirty="0"/>
              <a:t>  Begynte i Storbritannia, </a:t>
            </a:r>
            <a:r>
              <a:rPr lang="nb-NO" dirty="0" err="1" smtClean="0"/>
              <a:t>spreidde</a:t>
            </a:r>
            <a:r>
              <a:rPr lang="nb-NO" dirty="0" smtClean="0"/>
              <a:t> </a:t>
            </a:r>
            <a:r>
              <a:rPr lang="nb-NO" dirty="0"/>
              <a:t>seg etter </a:t>
            </a:r>
            <a:r>
              <a:rPr lang="nb-NO" dirty="0" smtClean="0"/>
              <a:t>kvart til heile verda</a:t>
            </a:r>
            <a:endParaRPr lang="nb-NO" dirty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0693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8683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Litteraturen i o</a:t>
            </a:r>
            <a:r>
              <a:rPr lang="nb-NO" dirty="0" smtClean="0"/>
              <a:t>pplysningstida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nb-NO" dirty="0" smtClean="0"/>
              <a:t> </a:t>
            </a:r>
            <a:r>
              <a:rPr lang="nb-NO" dirty="0"/>
              <a:t>Klassisistisk teater: Bygde på </a:t>
            </a:r>
            <a:r>
              <a:rPr lang="nb-NO" dirty="0" err="1" smtClean="0"/>
              <a:t>einskap</a:t>
            </a:r>
            <a:r>
              <a:rPr lang="nb-NO" dirty="0" smtClean="0"/>
              <a:t> i stad, tid </a:t>
            </a:r>
            <a:r>
              <a:rPr lang="nb-NO" dirty="0"/>
              <a:t>og </a:t>
            </a:r>
            <a:r>
              <a:rPr lang="nb-NO" dirty="0" smtClean="0"/>
              <a:t>handling</a:t>
            </a:r>
            <a:endParaRPr lang="nb-NO" dirty="0"/>
          </a:p>
          <a:p>
            <a:pPr>
              <a:defRPr/>
            </a:pPr>
            <a:r>
              <a:rPr lang="nb-NO" dirty="0"/>
              <a:t>Molière: fransk </a:t>
            </a:r>
            <a:r>
              <a:rPr lang="nb-NO" dirty="0" err="1" smtClean="0"/>
              <a:t>komedieforfattar</a:t>
            </a:r>
            <a:endParaRPr lang="nb-NO" dirty="0"/>
          </a:p>
          <a:p>
            <a:pPr marL="0" indent="0">
              <a:buNone/>
              <a:defRPr/>
            </a:pPr>
            <a:endParaRPr lang="nb-NO" dirty="0"/>
          </a:p>
          <a:p>
            <a:pPr>
              <a:buNone/>
              <a:defRPr/>
            </a:pPr>
            <a:r>
              <a:rPr lang="nb-NO" dirty="0"/>
              <a:t>Reiselitteratur:</a:t>
            </a:r>
          </a:p>
          <a:p>
            <a:pPr>
              <a:defRPr/>
            </a:pPr>
            <a:r>
              <a:rPr lang="nb-NO" dirty="0" smtClean="0"/>
              <a:t>Swift</a:t>
            </a:r>
            <a:r>
              <a:rPr lang="nb-NO" dirty="0"/>
              <a:t>: </a:t>
            </a:r>
            <a:r>
              <a:rPr lang="nb-NO" i="1" dirty="0"/>
              <a:t>Gullivers reiser</a:t>
            </a:r>
            <a:endParaRPr lang="nb-NO" dirty="0"/>
          </a:p>
          <a:p>
            <a:pPr>
              <a:defRPr/>
            </a:pPr>
            <a:r>
              <a:rPr lang="nb-NO" dirty="0"/>
              <a:t>Dafoe: </a:t>
            </a:r>
            <a:r>
              <a:rPr lang="nb-NO" i="1" dirty="0"/>
              <a:t>Robinson Crusoe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229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i="1" dirty="0" smtClean="0"/>
              <a:t> 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Opplysningstida </a:t>
            </a:r>
            <a:r>
              <a:rPr lang="nb-NO" dirty="0"/>
              <a:t>i </a:t>
            </a:r>
            <a:r>
              <a:rPr lang="nb-NO" dirty="0" smtClean="0"/>
              <a:t>Danmark-</a:t>
            </a:r>
            <a:r>
              <a:rPr lang="nb-NO" dirty="0" err="1" smtClean="0"/>
              <a:t>Noreg</a:t>
            </a:r>
            <a:r>
              <a:rPr lang="nb-NO" dirty="0" smtClean="0"/>
              <a:t>: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/>
              <a:t>København </a:t>
            </a:r>
            <a:r>
              <a:rPr lang="nb-NO" sz="3000" dirty="0" smtClean="0"/>
              <a:t>blei storby </a:t>
            </a:r>
            <a:r>
              <a:rPr lang="nb-NO" sz="3000" dirty="0"/>
              <a:t>med rikt </a:t>
            </a:r>
            <a:r>
              <a:rPr lang="nb-NO" sz="3000" dirty="0" err="1" smtClean="0"/>
              <a:t>borgarskap</a:t>
            </a:r>
            <a:r>
              <a:rPr lang="nb-NO" sz="3000" dirty="0"/>
              <a:t>,</a:t>
            </a:r>
          </a:p>
          <a:p>
            <a:pPr>
              <a:buNone/>
            </a:pPr>
            <a:r>
              <a:rPr lang="nb-NO" sz="3000" dirty="0" smtClean="0"/>
              <a:t>utvikla ei </a:t>
            </a:r>
            <a:r>
              <a:rPr lang="nb-NO" sz="3000" dirty="0" err="1" smtClean="0"/>
              <a:t>borgarleg</a:t>
            </a:r>
            <a:r>
              <a:rPr lang="nb-NO" sz="3000" dirty="0" smtClean="0"/>
              <a:t> </a:t>
            </a:r>
            <a:r>
              <a:rPr lang="nb-NO" sz="3000" dirty="0" err="1" smtClean="0"/>
              <a:t>offentlegheit</a:t>
            </a:r>
            <a:endParaRPr lang="nb-NO" sz="3000" dirty="0"/>
          </a:p>
          <a:p>
            <a:r>
              <a:rPr lang="nb-NO" sz="3000" dirty="0"/>
              <a:t>I </a:t>
            </a:r>
            <a:r>
              <a:rPr lang="nb-NO" sz="3000" dirty="0" err="1" smtClean="0"/>
              <a:t>salongar</a:t>
            </a:r>
            <a:r>
              <a:rPr lang="nb-NO" sz="3000" dirty="0"/>
              <a:t>, </a:t>
            </a:r>
            <a:r>
              <a:rPr lang="nb-NO" sz="3000" dirty="0" err="1" smtClean="0"/>
              <a:t>foreiningar</a:t>
            </a:r>
            <a:r>
              <a:rPr lang="nb-NO" sz="3000" dirty="0" smtClean="0"/>
              <a:t> </a:t>
            </a:r>
            <a:r>
              <a:rPr lang="nb-NO" sz="3000" dirty="0"/>
              <a:t>og </a:t>
            </a:r>
            <a:r>
              <a:rPr lang="nb-NO" sz="3000" dirty="0" smtClean="0"/>
              <a:t>teater blei </a:t>
            </a:r>
            <a:r>
              <a:rPr lang="nb-NO" sz="3000" dirty="0"/>
              <a:t>nye </a:t>
            </a:r>
            <a:r>
              <a:rPr lang="nb-NO" sz="3000" dirty="0" err="1" smtClean="0"/>
              <a:t>idear</a:t>
            </a:r>
            <a:r>
              <a:rPr lang="nb-NO" sz="3000" dirty="0" smtClean="0"/>
              <a:t> </a:t>
            </a:r>
            <a:r>
              <a:rPr lang="nb-NO" sz="3000" dirty="0" err="1" smtClean="0"/>
              <a:t>spreidd</a:t>
            </a:r>
            <a:r>
              <a:rPr lang="nb-NO" sz="3000" dirty="0" smtClean="0"/>
              <a:t> </a:t>
            </a:r>
            <a:r>
              <a:rPr lang="nb-NO" sz="3000" dirty="0"/>
              <a:t>og diskutert</a:t>
            </a:r>
          </a:p>
          <a:p>
            <a:r>
              <a:rPr lang="nn-NO" sz="3000" dirty="0"/>
              <a:t>Nye </a:t>
            </a:r>
            <a:r>
              <a:rPr lang="nn-NO" sz="3000" dirty="0" smtClean="0"/>
              <a:t>bibliotek </a:t>
            </a:r>
            <a:r>
              <a:rPr lang="nn-NO" sz="3000" dirty="0"/>
              <a:t>med aviser, </a:t>
            </a:r>
            <a:r>
              <a:rPr lang="nn-NO" sz="3000" dirty="0" smtClean="0"/>
              <a:t>blad </a:t>
            </a:r>
            <a:r>
              <a:rPr lang="nn-NO" sz="3000" dirty="0"/>
              <a:t>og bøker</a:t>
            </a:r>
          </a:p>
          <a:p>
            <a:r>
              <a:rPr lang="nn-NO" sz="3000" dirty="0"/>
              <a:t> </a:t>
            </a:r>
            <a:r>
              <a:rPr lang="nn-NO" sz="3000" dirty="0" smtClean="0"/>
              <a:t>Opplysningsideane motarbeidd </a:t>
            </a:r>
            <a:r>
              <a:rPr lang="nn-NO" sz="3000" dirty="0"/>
              <a:t>av  </a:t>
            </a:r>
            <a:r>
              <a:rPr lang="nn-NO" sz="3000" dirty="0" smtClean="0"/>
              <a:t>pietismen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30966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n-NO" dirty="0" smtClean="0"/>
              <a:t/>
            </a:r>
            <a:br>
              <a:rPr lang="nn-NO" dirty="0" smtClean="0"/>
            </a:br>
            <a:r>
              <a:rPr lang="nn-NO" dirty="0"/>
              <a:t>Holberg: </a:t>
            </a:r>
            <a:r>
              <a:rPr lang="nn-NO" dirty="0" smtClean="0"/>
              <a:t>Opplysningstidas forfattar </a:t>
            </a:r>
            <a:r>
              <a:rPr lang="nn-NO" dirty="0"/>
              <a:t>i </a:t>
            </a:r>
            <a:r>
              <a:rPr lang="nn-NO" dirty="0" smtClean="0"/>
              <a:t>Danmark-Noreg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8195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dirty="0"/>
              <a:t>Mest </a:t>
            </a:r>
            <a:r>
              <a:rPr lang="nn-NO" dirty="0" smtClean="0"/>
              <a:t>kjende </a:t>
            </a:r>
            <a:r>
              <a:rPr lang="nn-NO" dirty="0"/>
              <a:t>verk:</a:t>
            </a:r>
            <a:endParaRPr lang="nb-NO" dirty="0"/>
          </a:p>
          <a:p>
            <a:r>
              <a:rPr lang="nn-NO" dirty="0" smtClean="0"/>
              <a:t>Komediar</a:t>
            </a:r>
            <a:r>
              <a:rPr lang="nn-NO" dirty="0"/>
              <a:t>: </a:t>
            </a:r>
            <a:r>
              <a:rPr lang="nn-NO" i="1" dirty="0"/>
              <a:t>Jeppe </a:t>
            </a:r>
            <a:r>
              <a:rPr lang="nn-NO" i="1" dirty="0" err="1"/>
              <a:t>paa</a:t>
            </a:r>
            <a:r>
              <a:rPr lang="nn-NO" i="1" dirty="0"/>
              <a:t> </a:t>
            </a:r>
            <a:r>
              <a:rPr lang="nn-NO" i="1" dirty="0" err="1"/>
              <a:t>Bierget</a:t>
            </a:r>
            <a:r>
              <a:rPr lang="nn-NO" i="1" dirty="0"/>
              <a:t> </a:t>
            </a:r>
            <a:r>
              <a:rPr lang="nn-NO" dirty="0" smtClean="0"/>
              <a:t>og </a:t>
            </a:r>
            <a:r>
              <a:rPr lang="nn-NO" i="1" dirty="0" smtClean="0"/>
              <a:t>Erasmus </a:t>
            </a:r>
            <a:r>
              <a:rPr lang="nn-NO" i="1" dirty="0" err="1"/>
              <a:t>Montanus</a:t>
            </a:r>
            <a:r>
              <a:rPr lang="nn-NO" i="1" dirty="0"/>
              <a:t>.</a:t>
            </a:r>
            <a:endParaRPr lang="nb-NO" dirty="0"/>
          </a:p>
          <a:p>
            <a:r>
              <a:rPr lang="nn-NO" dirty="0"/>
              <a:t>Fantasy-roman: </a:t>
            </a:r>
            <a:r>
              <a:rPr lang="nn-NO" i="1" dirty="0"/>
              <a:t>Niels Klims underjordiske </a:t>
            </a:r>
            <a:r>
              <a:rPr lang="nn-NO" i="1" dirty="0" err="1"/>
              <a:t>Rejse</a:t>
            </a:r>
            <a:r>
              <a:rPr lang="nn-NO" dirty="0"/>
              <a:t>.</a:t>
            </a:r>
            <a:endParaRPr lang="nb-NO" dirty="0"/>
          </a:p>
          <a:p>
            <a:r>
              <a:rPr lang="nb-NO" dirty="0"/>
              <a:t>Essay:</a:t>
            </a:r>
            <a:r>
              <a:rPr lang="nb-NO" i="1" dirty="0"/>
              <a:t> Moralske Tanker </a:t>
            </a:r>
            <a:r>
              <a:rPr lang="nb-NO" dirty="0"/>
              <a:t>og </a:t>
            </a:r>
            <a:r>
              <a:rPr lang="nb-NO" i="1" dirty="0" smtClean="0"/>
              <a:t>Epistler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844" y="1600200"/>
            <a:ext cx="3515311" cy="4525963"/>
          </a:xfrm>
        </p:spPr>
      </p:pic>
    </p:spTree>
    <p:extLst>
      <p:ext uri="{BB962C8B-B14F-4D97-AF65-F5344CB8AC3E}">
        <p14:creationId xmlns:p14="http://schemas.microsoft.com/office/powerpoint/2010/main" val="26023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18</TotalTime>
  <Words>156</Words>
  <Application>Microsoft Office PowerPoint</Application>
  <PresentationFormat>Skjermfremvisning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1700-talet: Opplysningstida Tru på  fornuft, fridom og framtid</vt:lpstr>
      <vt:lpstr>  Kjenneteikn ved opplysningstida </vt:lpstr>
      <vt:lpstr>Dei franske opplysningsfilosofane</vt:lpstr>
      <vt:lpstr>  To revolusjonar på 1700-talet</vt:lpstr>
      <vt:lpstr>Litteraturen i opplysningstida </vt:lpstr>
      <vt:lpstr>  Opplysningstida i Danmark-Noreg: </vt:lpstr>
      <vt:lpstr> Holberg: Opplysningstidas forfattar i Danmark-Noreg 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1700-talet: Opplysningstida Tru på  fornuft, fridom og framtida</dc:title>
  <dc:creator>Ingvild Sommer</dc:creator>
  <cp:lastModifiedBy>Kari Brudevoll</cp:lastModifiedBy>
  <cp:revision>4</cp:revision>
  <dcterms:created xsi:type="dcterms:W3CDTF">2013-08-12T08:39:01Z</dcterms:created>
  <dcterms:modified xsi:type="dcterms:W3CDTF">2016-04-26T12:08:36Z</dcterms:modified>
</cp:coreProperties>
</file>