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B253570-EBD3-4105-B1B3-4F97050AF170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20F21C4-96C9-4E4E-90E5-A080552FFB6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25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156E93-F001-4D1B-81F1-B0DC76541596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DC69AF-DD95-41D3-BBBA-387E3A50B67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115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861E25-11CA-494F-897E-05C1EB4CB33C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2D6582-75DF-48CD-8C58-07D2845625D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A4E4D0-1B94-471C-98FE-5F6FD8BB1622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E36D89-6BA6-478F-B0C9-18C6C33EED05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828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E83D0E-0DA4-473E-9988-EC0077909483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B21F97-A22A-418C-A064-7ACE1F5AAAAF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01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E9D573-E2B1-46B7-8A25-39DB7FF2B376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96ED63-8C06-4899-858C-925643A20D2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281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242FDF-B372-4AA7-93EA-DB9D3DCE1F3B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45276-6DED-4173-8A66-DB560B84CEBD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961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60934F-34B8-4659-80BB-C311302E70E3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6053FA-F986-4510-8AC2-E78C0EC357E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18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B808EC-FE7B-48FB-8FC6-89327E7BBEE5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7EDDA7-B400-43CD-A725-446AC892FDC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074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FB4060-79AD-494F-A805-3A4949FB3DE5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218279-95A1-4C54-A676-8660B9CC07C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121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78B93B-E1C0-4E8C-95C8-E46C1BA95CBF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EDBE55-965E-4A69-B690-5A542EE0FBE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595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1A3628-10AF-4F12-BDDE-8BE30C7681C9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5D176A-49F4-4C5F-A2BF-60838AB6D48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787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52FCBC82-F024-45CA-9577-B70DC8EB90E3}" type="datetime1">
              <a:rPr lang="nb-NO"/>
              <a:pPr lvl="0"/>
              <a:t>13.02.2017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B7043CC9-212F-4C35-8537-B977ACEAC696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5</a:t>
            </a:r>
          </a:p>
        </p:txBody>
      </p:sp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132" b="18132"/>
          <a:stretch>
            <a:fillRect/>
          </a:stretch>
        </p:blipFill>
        <p:spPr/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nb-NO" sz="3600" dirty="0" err="1"/>
              <a:t>Munnleg</a:t>
            </a:r>
            <a:r>
              <a:rPr lang="nb-NO" sz="3600" dirty="0"/>
              <a:t> kommunikasjon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5943600" y="4700572"/>
            <a:ext cx="1524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Adam </a:t>
            </a:r>
            <a:r>
              <a:rPr lang="nb-NO" sz="700" dirty="0" err="1"/>
              <a:t>Ciereszko</a:t>
            </a:r>
            <a:r>
              <a:rPr lang="nb-NO" sz="700" dirty="0"/>
              <a:t>/EPA/NTB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Fasane i ein talesituasjon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nb-NO" dirty="0" err="1"/>
              <a:t>Inventio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Dispositio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Elocutio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Memoria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Actio</a:t>
            </a:r>
            <a:endParaRPr lang="nb-NO" dirty="0"/>
          </a:p>
          <a:p>
            <a:pPr lvl="0">
              <a:lnSpc>
                <a:spcPct val="90000"/>
              </a:lnSpc>
            </a:pP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/>
              <a:t>Merk: mange </a:t>
            </a:r>
            <a:r>
              <a:rPr lang="nb-NO" dirty="0" err="1"/>
              <a:t>verkemiddel</a:t>
            </a:r>
            <a:r>
              <a:rPr lang="nb-NO" dirty="0"/>
              <a:t> </a:t>
            </a:r>
            <a:r>
              <a:rPr lang="nb-NO" dirty="0" err="1" smtClean="0"/>
              <a:t>liknar</a:t>
            </a:r>
            <a:r>
              <a:rPr lang="nb-NO" dirty="0" smtClean="0"/>
              <a:t> </a:t>
            </a:r>
            <a:r>
              <a:rPr lang="nb-NO" dirty="0" err="1"/>
              <a:t>dei</a:t>
            </a:r>
            <a:r>
              <a:rPr lang="nb-NO" dirty="0"/>
              <a:t> du bruker </a:t>
            </a:r>
            <a:r>
              <a:rPr lang="nb-NO" dirty="0" err="1"/>
              <a:t>skriftleg</a:t>
            </a:r>
            <a:r>
              <a:rPr lang="nb-NO" dirty="0"/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Gode råd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buNone/>
            </a:pPr>
            <a:endParaRPr lang="nn-NO" sz="2400" dirty="0"/>
          </a:p>
          <a:p>
            <a:pPr marL="0" lvl="0" indent="0">
              <a:lnSpc>
                <a:spcPct val="90000"/>
              </a:lnSpc>
              <a:buNone/>
            </a:pPr>
            <a:r>
              <a:rPr lang="nn-NO" sz="2400" dirty="0"/>
              <a:t>1. Begynn talen med eit smell! Fang merksemda til publikum.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nb-NO" sz="2400" dirty="0"/>
              <a:t>2. Avpass språkbruken etter situasjonen.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nn-NO" sz="2400" dirty="0"/>
              <a:t>3. Ver litt personleg. By på deg sjølv og bruk verkelege erfaringar.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nb-NO" sz="2400" dirty="0"/>
              <a:t>4. Bruk humor og </a:t>
            </a:r>
            <a:r>
              <a:rPr lang="nb-NO" sz="2400" dirty="0" err="1"/>
              <a:t>anekdotar</a:t>
            </a:r>
            <a:r>
              <a:rPr lang="nb-NO" sz="2400" dirty="0"/>
              <a:t>. </a:t>
            </a:r>
          </a:p>
          <a:p>
            <a:pPr marL="0" lvl="0" indent="0">
              <a:lnSpc>
                <a:spcPct val="90000"/>
              </a:lnSpc>
              <a:buNone/>
            </a:pPr>
            <a:r>
              <a:rPr lang="nb-NO" sz="2400" dirty="0"/>
              <a:t>5. </a:t>
            </a:r>
            <a:r>
              <a:rPr lang="nn-NO" sz="2400" dirty="0" smtClean="0"/>
              <a:t>Talen </a:t>
            </a:r>
            <a:r>
              <a:rPr lang="nn-NO" sz="2400" dirty="0"/>
              <a:t>må ikkje vere for lang. </a:t>
            </a:r>
            <a:endParaRPr lang="nb-NO" sz="24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343400"/>
            <a:ext cx="2333548" cy="15327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4114800" y="5876190"/>
            <a:ext cx="19812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 Photo </a:t>
            </a:r>
            <a:r>
              <a:rPr lang="en-US" sz="700" dirty="0"/>
              <a:t>and Co/The Image Bank/Getty Images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Korleis halde ei god framføring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Ver tydeleg og presis </a:t>
            </a:r>
          </a:p>
          <a:p>
            <a:pPr lvl="0"/>
            <a:r>
              <a:rPr lang="nb-NO"/>
              <a:t>Formidle relevant fagkunnskap </a:t>
            </a:r>
          </a:p>
          <a:p>
            <a:pPr lvl="0"/>
            <a:r>
              <a:rPr lang="nb-NO"/>
              <a:t>Ver engasjerande for publikum </a:t>
            </a:r>
          </a:p>
          <a:p>
            <a:pPr lvl="0"/>
            <a:r>
              <a:rPr lang="nn-NO"/>
              <a:t>Ver trygg på stoffet og deg sjølv </a:t>
            </a:r>
          </a:p>
          <a:p>
            <a:pPr lvl="0"/>
            <a:r>
              <a:rPr lang="nn-NO"/>
              <a:t>Drøft stoffet på ein reflektert og grundig måte </a:t>
            </a:r>
          </a:p>
          <a:p>
            <a:pPr lvl="0"/>
            <a:r>
              <a:rPr lang="nb-NO"/>
              <a:t>Ver uavhengig av manus</a:t>
            </a:r>
          </a:p>
          <a:p>
            <a:pPr lvl="0"/>
            <a:r>
              <a:rPr lang="nn-NO"/>
              <a:t>Bruk visuelle og auditive hjelpemiddel </a:t>
            </a:r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Korleis vere ein god lyttar?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Vis med kroppsspråk og </a:t>
            </a:r>
            <a:r>
              <a:rPr lang="nb-NO" dirty="0" err="1"/>
              <a:t>haldning</a:t>
            </a:r>
            <a:r>
              <a:rPr lang="nb-NO" dirty="0"/>
              <a:t> at du følgjer med</a:t>
            </a:r>
          </a:p>
          <a:p>
            <a:pPr lvl="0"/>
            <a:r>
              <a:rPr lang="nb-NO" dirty="0"/>
              <a:t>Lat att datamaskina di</a:t>
            </a:r>
          </a:p>
          <a:p>
            <a:pPr lvl="0"/>
            <a:r>
              <a:rPr lang="nb-NO" dirty="0"/>
              <a:t>Sjå på den som </a:t>
            </a:r>
            <a:r>
              <a:rPr lang="nb-NO" dirty="0" err="1"/>
              <a:t>snakkar</a:t>
            </a:r>
            <a:endParaRPr lang="nb-NO" dirty="0"/>
          </a:p>
          <a:p>
            <a:pPr lvl="0"/>
            <a:r>
              <a:rPr lang="nb-NO" dirty="0"/>
              <a:t>Rekk opp handa viss du har spørsmål</a:t>
            </a:r>
          </a:p>
          <a:p>
            <a:pPr lvl="0"/>
            <a:r>
              <a:rPr lang="nb-NO" dirty="0" err="1"/>
              <a:t>Notér</a:t>
            </a:r>
            <a:r>
              <a:rPr lang="nb-NO" dirty="0"/>
              <a:t>, dersom det er aktuelt, men pass på at du ser opp og viser interesse samstundes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Den retoriske femkanten</a:t>
            </a:r>
          </a:p>
        </p:txBody>
      </p:sp>
      <p:pic>
        <p:nvPicPr>
          <p:cNvPr id="3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732" y="2172495"/>
            <a:ext cx="4200525" cy="338137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Kommunikasjon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Avsendar</a:t>
            </a:r>
          </a:p>
          <a:p>
            <a:pPr lvl="0"/>
            <a:r>
              <a:rPr lang="nb-NO"/>
              <a:t>Mottakar</a:t>
            </a:r>
          </a:p>
          <a:p>
            <a:pPr lvl="0"/>
            <a:r>
              <a:rPr lang="nb-NO"/>
              <a:t>Kontekst</a:t>
            </a:r>
          </a:p>
          <a:p>
            <a:pPr lvl="0"/>
            <a:r>
              <a:rPr lang="nb-NO"/>
              <a:t>Bodskap</a:t>
            </a:r>
          </a:p>
          <a:p>
            <a:pPr lvl="0"/>
            <a:r>
              <a:rPr lang="nb-NO"/>
              <a:t>Stemme; volum, toneleie</a:t>
            </a:r>
          </a:p>
          <a:p>
            <a:pPr lvl="0"/>
            <a:r>
              <a:rPr lang="nb-NO"/>
              <a:t>Kroppsspråk; mimikk, fakter, rørsle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Å tilpasse språket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Talestrategiar</a:t>
            </a:r>
            <a:endParaRPr lang="nb-NO" dirty="0"/>
          </a:p>
          <a:p>
            <a:pPr lvl="0"/>
            <a:endParaRPr lang="nb-NO" dirty="0"/>
          </a:p>
          <a:p>
            <a:pPr lvl="0"/>
            <a:r>
              <a:rPr lang="nb-NO" dirty="0"/>
              <a:t>Hugs at du </a:t>
            </a:r>
            <a:r>
              <a:rPr lang="nb-NO" dirty="0" err="1"/>
              <a:t>ikkje</a:t>
            </a:r>
            <a:r>
              <a:rPr lang="nb-NO" dirty="0"/>
              <a:t> alltid er talar – det er </a:t>
            </a:r>
            <a:r>
              <a:rPr lang="nb-NO" dirty="0"/>
              <a:t>òg</a:t>
            </a:r>
            <a:r>
              <a:rPr lang="nb-NO" dirty="0" smtClean="0"/>
              <a:t> </a:t>
            </a:r>
            <a:r>
              <a:rPr lang="nb-NO" dirty="0"/>
              <a:t>viktig å lytte!</a:t>
            </a:r>
          </a:p>
          <a:p>
            <a:pPr lvl="0"/>
            <a:endParaRPr lang="nb-NO" dirty="0"/>
          </a:p>
          <a:p>
            <a:pPr lvl="0"/>
            <a:r>
              <a:rPr lang="nb-NO" dirty="0"/>
              <a:t>Kva </a:t>
            </a:r>
            <a:r>
              <a:rPr lang="nb-NO" dirty="0" err="1"/>
              <a:t>kjenneteiknar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GOD </a:t>
            </a:r>
            <a:r>
              <a:rPr lang="nb-NO" dirty="0" err="1"/>
              <a:t>lyttar</a:t>
            </a:r>
            <a:r>
              <a:rPr lang="nb-NO" dirty="0"/>
              <a:t>?</a:t>
            </a:r>
          </a:p>
          <a:p>
            <a:pPr lvl="0"/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/>
              <a:t>Ta ordet!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04800" y="1524000"/>
            <a:ext cx="8229600" cy="4525959"/>
          </a:xfrm>
        </p:spPr>
        <p:txBody>
          <a:bodyPr/>
          <a:lstStyle/>
          <a:p>
            <a:pPr lvl="0"/>
            <a:r>
              <a:rPr lang="nb-NO"/>
              <a:t>Den gode samtalen</a:t>
            </a:r>
          </a:p>
          <a:p>
            <a:pPr lvl="0"/>
            <a:r>
              <a:rPr lang="nb-NO"/>
              <a:t>Den formelle diskusjonen</a:t>
            </a:r>
          </a:p>
          <a:p>
            <a:pPr lvl="0"/>
            <a:r>
              <a:rPr lang="nb-NO"/>
              <a:t>Talen</a:t>
            </a:r>
          </a:p>
          <a:p>
            <a:pPr lvl="0"/>
            <a:r>
              <a:rPr lang="nb-NO"/>
              <a:t>Presentasjonen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07" y="3140963"/>
            <a:ext cx="2779007" cy="279134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7514850" y="5891105"/>
            <a:ext cx="93190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Maskot/NTB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Køyrereglar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nb-NO" sz="2200" dirty="0"/>
              <a:t>1</a:t>
            </a:r>
            <a:r>
              <a:rPr lang="nb-NO" sz="2200" dirty="0" smtClean="0"/>
              <a:t>. </a:t>
            </a:r>
            <a:r>
              <a:rPr lang="nb-NO" sz="2200" dirty="0" err="1" smtClean="0"/>
              <a:t>Ikkje</a:t>
            </a:r>
            <a:r>
              <a:rPr lang="nb-NO" sz="2200" dirty="0" smtClean="0"/>
              <a:t> </a:t>
            </a:r>
            <a:r>
              <a:rPr lang="nb-NO" sz="2200" dirty="0"/>
              <a:t>avbryt.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b-NO" sz="2200" dirty="0"/>
              <a:t>2</a:t>
            </a:r>
            <a:r>
              <a:rPr lang="nb-NO" sz="2200" dirty="0" smtClean="0"/>
              <a:t>. Vis </a:t>
            </a:r>
            <a:r>
              <a:rPr lang="nb-NO" sz="2200" dirty="0"/>
              <a:t>respekt.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n-NO" sz="2200" dirty="0"/>
              <a:t>3. Respekter at andre har eit anna syn enn deg.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n-NO" sz="2200" dirty="0"/>
              <a:t>4. Ha ei lyttande haldning.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b-NO" sz="2200" dirty="0"/>
              <a:t>5. Vent til det er din tur.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n-NO" sz="2200" dirty="0"/>
              <a:t>7. Gi klart uttrykk for eigne meiningar og grunngi dei.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n-NO" sz="2200" dirty="0"/>
              <a:t>8. Ikkje «</a:t>
            </a:r>
            <a:r>
              <a:rPr lang="nn-NO" sz="2200" dirty="0" err="1"/>
              <a:t>overkøyr</a:t>
            </a:r>
            <a:r>
              <a:rPr lang="nn-NO" sz="2200" dirty="0"/>
              <a:t>» den andre.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b-NO" sz="2200" dirty="0"/>
              <a:t>9. Viss det er </a:t>
            </a:r>
            <a:r>
              <a:rPr lang="nb-NO" sz="2200" dirty="0" err="1"/>
              <a:t>umogleg</a:t>
            </a:r>
            <a:r>
              <a:rPr lang="nb-NO" sz="2200" dirty="0"/>
              <a:t> å bli </a:t>
            </a:r>
            <a:r>
              <a:rPr lang="nb-NO" sz="2200" dirty="0" err="1"/>
              <a:t>einige</a:t>
            </a:r>
            <a:r>
              <a:rPr lang="nb-NO" sz="2200" dirty="0"/>
              <a:t>, så aksepter det!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nb-NO" sz="2200" dirty="0"/>
              <a:t>10. Prøv gjerne humor.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Dei formelle reglane i debattar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nb-NO" dirty="0" err="1"/>
              <a:t>Innleiande</a:t>
            </a:r>
            <a:r>
              <a:rPr lang="nb-NO" dirty="0"/>
              <a:t> innlegg</a:t>
            </a:r>
          </a:p>
          <a:p>
            <a:pPr lvl="0">
              <a:lnSpc>
                <a:spcPct val="90000"/>
              </a:lnSpc>
            </a:pPr>
            <a:r>
              <a:rPr lang="nb-NO" dirty="0" err="1"/>
              <a:t>Ordstyrar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Taleliste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/>
              <a:t>Ein</a:t>
            </a:r>
            <a:r>
              <a:rPr lang="nb-NO" dirty="0"/>
              <a:t> finger i været: </a:t>
            </a:r>
            <a:r>
              <a:rPr lang="nb-NO" i="1" dirty="0"/>
              <a:t>innlegg</a:t>
            </a:r>
          </a:p>
          <a:p>
            <a:pPr lvl="0">
              <a:lnSpc>
                <a:spcPct val="90000"/>
              </a:lnSpc>
            </a:pPr>
            <a:r>
              <a:rPr lang="nb-NO" dirty="0"/>
              <a:t>To </a:t>
            </a:r>
            <a:r>
              <a:rPr lang="nb-NO" dirty="0" err="1"/>
              <a:t>fingrar</a:t>
            </a:r>
            <a:r>
              <a:rPr lang="nb-NO" dirty="0"/>
              <a:t>: </a:t>
            </a:r>
            <a:r>
              <a:rPr lang="nb-NO" i="1" dirty="0"/>
              <a:t>replikk</a:t>
            </a:r>
          </a:p>
          <a:p>
            <a:pPr lvl="0">
              <a:lnSpc>
                <a:spcPct val="90000"/>
              </a:lnSpc>
            </a:pPr>
            <a:r>
              <a:rPr lang="nb-NO" dirty="0"/>
              <a:t>Planlegg kva du vil </a:t>
            </a:r>
            <a:r>
              <a:rPr lang="nb-NO" dirty="0" err="1" smtClean="0"/>
              <a:t>seie</a:t>
            </a:r>
            <a:endParaRPr lang="nb-NO" dirty="0"/>
          </a:p>
          <a:p>
            <a:pPr lvl="0">
              <a:lnSpc>
                <a:spcPct val="90000"/>
              </a:lnSpc>
            </a:pPr>
            <a:r>
              <a:rPr lang="nb-NO" dirty="0" err="1" smtClean="0"/>
              <a:t>Gjer</a:t>
            </a:r>
            <a:r>
              <a:rPr lang="nb-NO" dirty="0" smtClean="0"/>
              <a:t> </a:t>
            </a:r>
            <a:r>
              <a:rPr lang="nb-NO" dirty="0" err="1" smtClean="0"/>
              <a:t>undersøkingar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err="1"/>
              <a:t>dei</a:t>
            </a:r>
            <a:r>
              <a:rPr lang="nb-NO" dirty="0"/>
              <a:t> andre sine argument, så du er førebudd på diskusjon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Talen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err="1"/>
              <a:t>Fleire</a:t>
            </a:r>
            <a:r>
              <a:rPr lang="nb-NO" dirty="0"/>
              <a:t> </a:t>
            </a:r>
            <a:r>
              <a:rPr lang="nb-NO" dirty="0" err="1"/>
              <a:t>sjangrar</a:t>
            </a:r>
            <a:endParaRPr lang="nb-NO" dirty="0"/>
          </a:p>
          <a:p>
            <a:pPr lvl="0"/>
            <a:r>
              <a:rPr lang="nb-NO" dirty="0" err="1"/>
              <a:t>Underhaldning</a:t>
            </a:r>
            <a:r>
              <a:rPr lang="nb-NO" dirty="0"/>
              <a:t> (døme: «</a:t>
            </a:r>
            <a:r>
              <a:rPr lang="nb-NO" dirty="0" err="1"/>
              <a:t>herrane</a:t>
            </a:r>
            <a:r>
              <a:rPr lang="nb-NO" dirty="0"/>
              <a:t>» og «damene» sin tale, </a:t>
            </a:r>
            <a:r>
              <a:rPr lang="nb-NO" dirty="0" err="1"/>
              <a:t>bryllaupstale</a:t>
            </a:r>
            <a:r>
              <a:rPr lang="nb-NO" dirty="0"/>
              <a:t>)</a:t>
            </a:r>
          </a:p>
          <a:p>
            <a:pPr lvl="0"/>
            <a:r>
              <a:rPr lang="nb-NO" dirty="0"/>
              <a:t>Politisk tale</a:t>
            </a:r>
          </a:p>
          <a:p>
            <a:pPr lvl="0"/>
            <a:r>
              <a:rPr lang="nb-NO" dirty="0"/>
              <a:t>Forsvarstale</a:t>
            </a:r>
          </a:p>
          <a:p>
            <a:pPr lvl="0"/>
            <a:r>
              <a:rPr lang="nb-NO" dirty="0"/>
              <a:t>Tale </a:t>
            </a:r>
            <a:r>
              <a:rPr lang="nb-NO" dirty="0" err="1"/>
              <a:t>frå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</a:t>
            </a:r>
            <a:r>
              <a:rPr lang="nb-NO" dirty="0" err="1"/>
              <a:t>leiar</a:t>
            </a:r>
            <a:endParaRPr lang="nb-NO" dirty="0"/>
          </a:p>
          <a:p>
            <a:pPr lvl="0"/>
            <a:r>
              <a:rPr lang="nb-NO" dirty="0"/>
              <a:t>Kjem </a:t>
            </a:r>
            <a:r>
              <a:rPr lang="nb-NO" dirty="0" smtClean="0"/>
              <a:t>de </a:t>
            </a:r>
            <a:r>
              <a:rPr lang="nb-NO" dirty="0"/>
              <a:t>på </a:t>
            </a:r>
            <a:r>
              <a:rPr lang="nb-NO" dirty="0" err="1"/>
              <a:t>fleire</a:t>
            </a:r>
            <a:r>
              <a:rPr lang="nb-NO" dirty="0"/>
              <a:t> eksempel?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369" r="5369"/>
          <a:stretch>
            <a:fillRect/>
          </a:stretch>
        </p:blipFill>
        <p:spPr/>
      </p:pic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nb-NO"/>
              <a:t>Jens Stoltenberg taler under markeringa på Rådhusplassen 25. juli 2011 til minne om offera etter terrorhandlinga i Oslo og massakren på Utøya 22. juli 2011.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6324600" y="4727576"/>
            <a:ext cx="10668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/>
              <a:t>Erlend </a:t>
            </a:r>
            <a:r>
              <a:rPr lang="nb-NO" sz="700" dirty="0" smtClean="0"/>
              <a:t>Aas/NTB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16</TotalTime>
  <Words>415</Words>
  <Application>Microsoft Office PowerPoint</Application>
  <PresentationFormat>Skjermfremvisning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Intertekst_mal</vt:lpstr>
      <vt:lpstr>Kapittel 5</vt:lpstr>
      <vt:lpstr>Den retoriske femkanten</vt:lpstr>
      <vt:lpstr>Kommunikasjon</vt:lpstr>
      <vt:lpstr>Å tilpasse språket</vt:lpstr>
      <vt:lpstr>Ta ordet!</vt:lpstr>
      <vt:lpstr>Køyrereglar</vt:lpstr>
      <vt:lpstr>Dei formelle reglane i debattar</vt:lpstr>
      <vt:lpstr>Talen</vt:lpstr>
      <vt:lpstr>PowerPoint-presentasjon</vt:lpstr>
      <vt:lpstr>Fasane i ein talesituasjon</vt:lpstr>
      <vt:lpstr>Gode råd</vt:lpstr>
      <vt:lpstr>Korleis halde ei god framføring</vt:lpstr>
      <vt:lpstr>Korleis vere ein god lyttar?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Kristin Tunli</cp:lastModifiedBy>
  <cp:revision>4</cp:revision>
  <dcterms:created xsi:type="dcterms:W3CDTF">2013-08-09T07:51:16Z</dcterms:created>
  <dcterms:modified xsi:type="dcterms:W3CDTF">2017-02-13T11:31:22Z</dcterms:modified>
</cp:coreProperties>
</file>