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1716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07.04.2016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Dramatiske </a:t>
            </a:r>
            <a:r>
              <a:rPr lang="nb-NO" dirty="0" err="1" smtClean="0"/>
              <a:t>sjangrar</a:t>
            </a:r>
            <a:r>
              <a:rPr lang="nb-NO" dirty="0"/>
              <a:t/>
            </a:r>
            <a:br>
              <a:rPr lang="nb-NO" dirty="0"/>
            </a:br>
            <a:r>
              <a:rPr lang="nb-NO" sz="3100" dirty="0" err="1" smtClean="0"/>
              <a:t>Skodespel</a:t>
            </a:r>
            <a:r>
              <a:rPr lang="nb-NO" sz="3100" dirty="0" smtClean="0"/>
              <a:t> og </a:t>
            </a:r>
            <a:r>
              <a:rPr lang="nb-NO" sz="3100" dirty="0" smtClean="0"/>
              <a:t>film</a:t>
            </a:r>
            <a:endParaRPr lang="nb-NO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62981"/>
            <a:ext cx="4267200" cy="3200400"/>
          </a:xfrm>
        </p:spPr>
      </p:pic>
    </p:spTree>
    <p:extLst>
      <p:ext uri="{BB962C8B-B14F-4D97-AF65-F5344CB8AC3E}">
        <p14:creationId xmlns:p14="http://schemas.microsoft.com/office/powerpoint/2010/main" val="135179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Filmmelding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Skal </a:t>
            </a:r>
            <a:r>
              <a:rPr lang="nb-NO" dirty="0" smtClean="0"/>
              <a:t>gi </a:t>
            </a:r>
            <a:r>
              <a:rPr lang="nb-NO" dirty="0" smtClean="0"/>
              <a:t>ei </a:t>
            </a:r>
            <a:r>
              <a:rPr lang="nb-NO" dirty="0" smtClean="0"/>
              <a:t>vurdering av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film. Ofte brukt når det </a:t>
            </a:r>
            <a:r>
              <a:rPr lang="nb-NO" dirty="0" smtClean="0"/>
              <a:t>kjem nye </a:t>
            </a:r>
            <a:r>
              <a:rPr lang="nb-NO" dirty="0" err="1" smtClean="0"/>
              <a:t>filmar</a:t>
            </a:r>
            <a:r>
              <a:rPr lang="nb-NO" dirty="0" smtClean="0"/>
              <a:t> </a:t>
            </a:r>
            <a:r>
              <a:rPr lang="nb-NO" dirty="0" smtClean="0"/>
              <a:t>på </a:t>
            </a:r>
            <a:r>
              <a:rPr lang="nb-NO" dirty="0" err="1" smtClean="0"/>
              <a:t>marknaden</a:t>
            </a:r>
            <a:r>
              <a:rPr lang="nb-NO" dirty="0" smtClean="0"/>
              <a:t>.</a:t>
            </a:r>
            <a:endParaRPr lang="nb-NO" dirty="0" smtClean="0"/>
          </a:p>
          <a:p>
            <a:r>
              <a:rPr lang="nb-NO" dirty="0"/>
              <a:t>S</a:t>
            </a:r>
            <a:r>
              <a:rPr lang="nb-NO" dirty="0" smtClean="0"/>
              <a:t>kal </a:t>
            </a:r>
            <a:r>
              <a:rPr lang="nb-NO" dirty="0" err="1" smtClean="0"/>
              <a:t>fortelje</a:t>
            </a:r>
            <a:r>
              <a:rPr lang="nb-NO" dirty="0" smtClean="0"/>
              <a:t> </a:t>
            </a:r>
            <a:r>
              <a:rPr lang="nb-NO" dirty="0" smtClean="0"/>
              <a:t>publikum litt om </a:t>
            </a:r>
            <a:r>
              <a:rPr lang="nb-NO" dirty="0" smtClean="0"/>
              <a:t>handlinga i filmen og kvaliteten på filmen.</a:t>
            </a:r>
            <a:endParaRPr lang="nb-NO" dirty="0" smtClean="0"/>
          </a:p>
          <a:p>
            <a:r>
              <a:rPr lang="nb-NO" dirty="0" smtClean="0"/>
              <a:t>Må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fortelje</a:t>
            </a:r>
            <a:r>
              <a:rPr lang="nb-NO" dirty="0" smtClean="0"/>
              <a:t> </a:t>
            </a:r>
            <a:r>
              <a:rPr lang="nb-NO" dirty="0" smtClean="0"/>
              <a:t>for </a:t>
            </a:r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 smtClean="0"/>
              <a:t>om </a:t>
            </a:r>
            <a:r>
              <a:rPr lang="nb-NO" dirty="0" smtClean="0"/>
              <a:t>handlinga, </a:t>
            </a:r>
            <a:r>
              <a:rPr lang="nb-NO" dirty="0" smtClean="0"/>
              <a:t>for publikum må oppleve </a:t>
            </a:r>
            <a:r>
              <a:rPr lang="nb-NO" smtClean="0"/>
              <a:t>spenninga sjølve!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35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Dramatiske </a:t>
            </a:r>
            <a:r>
              <a:rPr lang="nb-NO" dirty="0" err="1" smtClean="0"/>
              <a:t>sjangrar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Tekstar</a:t>
            </a:r>
            <a:r>
              <a:rPr lang="nb-NO" dirty="0" smtClean="0"/>
              <a:t> </a:t>
            </a:r>
            <a:r>
              <a:rPr lang="nb-NO" dirty="0" smtClean="0"/>
              <a:t>som er </a:t>
            </a:r>
            <a:r>
              <a:rPr lang="nb-NO" dirty="0" smtClean="0"/>
              <a:t>laga </a:t>
            </a:r>
            <a:r>
              <a:rPr lang="nb-NO" dirty="0" smtClean="0"/>
              <a:t>for </a:t>
            </a:r>
            <a:r>
              <a:rPr lang="nb-NO" dirty="0" smtClean="0"/>
              <a:t>framsyning.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Eksempel </a:t>
            </a:r>
            <a:r>
              <a:rPr lang="nb-NO" dirty="0" smtClean="0"/>
              <a:t>på slike er </a:t>
            </a:r>
            <a:r>
              <a:rPr lang="nb-NO" dirty="0" smtClean="0"/>
              <a:t>TV-</a:t>
            </a:r>
            <a:r>
              <a:rPr lang="nb-NO" dirty="0" err="1" smtClean="0"/>
              <a:t>seriar</a:t>
            </a:r>
            <a:r>
              <a:rPr lang="nb-NO" dirty="0" smtClean="0"/>
              <a:t> </a:t>
            </a:r>
            <a:r>
              <a:rPr lang="nb-NO" dirty="0" smtClean="0"/>
              <a:t>og </a:t>
            </a:r>
            <a:r>
              <a:rPr lang="nb-NO" dirty="0" err="1" smtClean="0"/>
              <a:t>spelefilmar</a:t>
            </a:r>
            <a:r>
              <a:rPr lang="nb-NO" dirty="0" smtClean="0"/>
              <a:t>.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Andre </a:t>
            </a:r>
            <a:r>
              <a:rPr lang="nb-NO" dirty="0" smtClean="0"/>
              <a:t>eksempel </a:t>
            </a:r>
            <a:r>
              <a:rPr lang="nb-NO" dirty="0" smtClean="0"/>
              <a:t>er </a:t>
            </a:r>
            <a:r>
              <a:rPr lang="nb-NO" dirty="0" err="1" smtClean="0"/>
              <a:t>skodespel</a:t>
            </a:r>
            <a:r>
              <a:rPr lang="nb-NO" dirty="0" smtClean="0"/>
              <a:t>, </a:t>
            </a:r>
            <a:r>
              <a:rPr lang="nb-NO" dirty="0" err="1" smtClean="0"/>
              <a:t>høyrespel</a:t>
            </a:r>
            <a:r>
              <a:rPr lang="nb-NO" dirty="0" smtClean="0"/>
              <a:t> og </a:t>
            </a:r>
            <a:r>
              <a:rPr lang="nb-NO" dirty="0" err="1" smtClean="0"/>
              <a:t>rollespel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24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Drama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«Drama» </a:t>
            </a:r>
            <a:r>
              <a:rPr lang="nb-NO" dirty="0" smtClean="0"/>
              <a:t>tyder handling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Oppstod som sjanger i antikkens Hellas for </a:t>
            </a:r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smtClean="0"/>
              <a:t>enn to tusen år </a:t>
            </a:r>
            <a:r>
              <a:rPr lang="nb-NO" dirty="0" err="1" smtClean="0"/>
              <a:t>sidan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To tradisjonelle </a:t>
            </a:r>
            <a:r>
              <a:rPr lang="nb-NO" dirty="0" smtClean="0"/>
              <a:t>teaterformer er </a:t>
            </a:r>
            <a:r>
              <a:rPr lang="nb-NO" dirty="0" smtClean="0"/>
              <a:t>tragedien og komedien.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35956"/>
            <a:ext cx="4038600" cy="2641316"/>
          </a:xfrm>
        </p:spPr>
      </p:pic>
    </p:spTree>
    <p:extLst>
      <p:ext uri="{BB962C8B-B14F-4D97-AF65-F5344CB8AC3E}">
        <p14:creationId xmlns:p14="http://schemas.microsoft.com/office/powerpoint/2010/main" val="27101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Skodespelet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bygd opp av </a:t>
            </a:r>
            <a:r>
              <a:rPr lang="nb-NO" dirty="0" err="1" smtClean="0"/>
              <a:t>replikkar</a:t>
            </a:r>
            <a:r>
              <a:rPr lang="nb-NO" dirty="0" smtClean="0"/>
              <a:t> </a:t>
            </a:r>
            <a:r>
              <a:rPr lang="nb-NO" dirty="0" smtClean="0"/>
              <a:t>og </a:t>
            </a:r>
            <a:r>
              <a:rPr lang="nb-NO" dirty="0" err="1" smtClean="0"/>
              <a:t>scenetilvisingar</a:t>
            </a:r>
            <a:r>
              <a:rPr lang="nb-NO" dirty="0" smtClean="0"/>
              <a:t>.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Replikkar</a:t>
            </a:r>
            <a:r>
              <a:rPr lang="nb-NO" dirty="0" smtClean="0"/>
              <a:t> </a:t>
            </a:r>
            <a:r>
              <a:rPr lang="nb-NO" dirty="0" smtClean="0"/>
              <a:t>er det </a:t>
            </a:r>
            <a:r>
              <a:rPr lang="nb-NO" dirty="0" err="1" smtClean="0"/>
              <a:t>skodespelarane</a:t>
            </a:r>
            <a:r>
              <a:rPr lang="nb-NO" dirty="0" smtClean="0"/>
              <a:t> seier.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Scenetilvisingane</a:t>
            </a:r>
            <a:r>
              <a:rPr lang="nb-NO" dirty="0" smtClean="0"/>
              <a:t> </a:t>
            </a:r>
            <a:r>
              <a:rPr lang="nb-NO" dirty="0" err="1" smtClean="0"/>
              <a:t>fortel</a:t>
            </a:r>
            <a:r>
              <a:rPr lang="nb-NO" dirty="0" smtClean="0"/>
              <a:t> </a:t>
            </a:r>
            <a:r>
              <a:rPr lang="nb-NO" dirty="0" err="1" smtClean="0"/>
              <a:t>korleis</a:t>
            </a:r>
            <a:r>
              <a:rPr lang="nb-NO" dirty="0" smtClean="0"/>
              <a:t> scenen </a:t>
            </a:r>
            <a:r>
              <a:rPr lang="nb-NO" dirty="0" smtClean="0"/>
              <a:t>skal </a:t>
            </a:r>
            <a:r>
              <a:rPr lang="nb-NO" dirty="0" smtClean="0"/>
              <a:t>sjå </a:t>
            </a:r>
            <a:r>
              <a:rPr lang="nb-NO" dirty="0" smtClean="0"/>
              <a:t>ut og </a:t>
            </a: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skodespelarane</a:t>
            </a:r>
            <a:r>
              <a:rPr lang="nb-NO" dirty="0" smtClean="0"/>
              <a:t> skal </a:t>
            </a:r>
            <a:r>
              <a:rPr lang="nb-NO" dirty="0" smtClean="0"/>
              <a:t>oppføre seg.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20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Oppbygninga </a:t>
            </a:r>
            <a:r>
              <a:rPr lang="nb-NO" dirty="0" smtClean="0"/>
              <a:t>av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klassisk </a:t>
            </a:r>
            <a:r>
              <a:rPr lang="nb-NO" dirty="0" err="1" smtClean="0"/>
              <a:t>skodespel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Eksposisjonen: </a:t>
            </a:r>
            <a:r>
              <a:rPr lang="nb-NO" dirty="0" smtClean="0"/>
              <a:t>Innleiing der </a:t>
            </a:r>
            <a:r>
              <a:rPr lang="nb-NO" dirty="0" smtClean="0"/>
              <a:t>vi blir presentert for rollene (</a:t>
            </a:r>
            <a:r>
              <a:rPr lang="nb-NO" dirty="0" err="1" smtClean="0"/>
              <a:t>personane</a:t>
            </a:r>
            <a:r>
              <a:rPr lang="nb-NO" dirty="0" smtClean="0"/>
              <a:t>) og konflikten.</a:t>
            </a:r>
          </a:p>
          <a:p>
            <a:r>
              <a:rPr lang="nb-NO" dirty="0" smtClean="0"/>
              <a:t>Komplikasjonen: </a:t>
            </a:r>
            <a:r>
              <a:rPr lang="nb-NO" dirty="0" err="1" smtClean="0"/>
              <a:t>Hovuddel</a:t>
            </a:r>
            <a:r>
              <a:rPr lang="nb-NO" dirty="0" smtClean="0"/>
              <a:t> </a:t>
            </a:r>
            <a:r>
              <a:rPr lang="nb-NO" dirty="0" smtClean="0"/>
              <a:t>der konflikten </a:t>
            </a:r>
            <a:r>
              <a:rPr lang="nb-NO" dirty="0" err="1" smtClean="0"/>
              <a:t>utspeler</a:t>
            </a:r>
            <a:r>
              <a:rPr lang="nb-NO" dirty="0" smtClean="0"/>
              <a:t> seg</a:t>
            </a:r>
            <a:r>
              <a:rPr lang="nb-NO" dirty="0" smtClean="0"/>
              <a:t>.</a:t>
            </a:r>
          </a:p>
          <a:p>
            <a:r>
              <a:rPr lang="nb-NO" dirty="0" smtClean="0"/>
              <a:t>Høgdepunkt</a:t>
            </a:r>
            <a:r>
              <a:rPr lang="nb-NO" dirty="0" smtClean="0"/>
              <a:t>: Konflikten </a:t>
            </a:r>
            <a:r>
              <a:rPr lang="nb-NO" dirty="0" err="1" smtClean="0"/>
              <a:t>toppar</a:t>
            </a:r>
            <a:r>
              <a:rPr lang="nb-NO" dirty="0" smtClean="0"/>
              <a:t> </a:t>
            </a:r>
            <a:r>
              <a:rPr lang="nb-NO" dirty="0" smtClean="0"/>
              <a:t>seg. Ofte er dette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vendepunkt i handlinga.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92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smtClean="0"/>
              <a:t>om </a:t>
            </a:r>
            <a:r>
              <a:rPr lang="nb-NO" dirty="0" err="1" smtClean="0"/>
              <a:t>skodespelet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tradisjonelt </a:t>
            </a:r>
            <a:r>
              <a:rPr lang="nb-NO" dirty="0" err="1" smtClean="0"/>
              <a:t>skodespel</a:t>
            </a:r>
            <a:r>
              <a:rPr lang="nb-NO" dirty="0" smtClean="0"/>
              <a:t> er </a:t>
            </a:r>
            <a:r>
              <a:rPr lang="nb-NO" dirty="0" smtClean="0"/>
              <a:t>delt inn i </a:t>
            </a:r>
            <a:r>
              <a:rPr lang="nb-NO" dirty="0" smtClean="0"/>
              <a:t>ei </a:t>
            </a:r>
            <a:r>
              <a:rPr lang="nb-NO" dirty="0" smtClean="0"/>
              <a:t>form for </a:t>
            </a:r>
            <a:r>
              <a:rPr lang="nb-NO" dirty="0" err="1" smtClean="0"/>
              <a:t>hovudkapittel</a:t>
            </a:r>
            <a:r>
              <a:rPr lang="nb-NO" dirty="0" smtClean="0"/>
              <a:t>. </a:t>
            </a:r>
            <a:r>
              <a:rPr lang="nb-NO" dirty="0" err="1" smtClean="0"/>
              <a:t>Desse</a:t>
            </a:r>
            <a:r>
              <a:rPr lang="nb-NO" dirty="0" smtClean="0"/>
              <a:t> </a:t>
            </a:r>
            <a:r>
              <a:rPr lang="nb-NO" dirty="0" err="1" smtClean="0"/>
              <a:t>kallar</a:t>
            </a:r>
            <a:r>
              <a:rPr lang="nb-NO" dirty="0" smtClean="0"/>
              <a:t> </a:t>
            </a:r>
            <a:r>
              <a:rPr lang="nb-NO" dirty="0" smtClean="0"/>
              <a:t>vi akter.</a:t>
            </a:r>
          </a:p>
          <a:p>
            <a:pPr marL="0" indent="0">
              <a:buNone/>
            </a:pPr>
            <a:endParaRPr lang="nb-NO" dirty="0" smtClean="0"/>
          </a:p>
          <a:p>
            <a:pPr lvl="0"/>
            <a:r>
              <a:rPr lang="nb-NO" dirty="0" smtClean="0"/>
              <a:t>På scenen opplever publikum </a:t>
            </a:r>
            <a:r>
              <a:rPr lang="nb-NO" dirty="0" err="1" smtClean="0"/>
              <a:t>levande</a:t>
            </a:r>
            <a:r>
              <a:rPr lang="nb-NO" dirty="0" smtClean="0"/>
              <a:t> </a:t>
            </a:r>
            <a:r>
              <a:rPr lang="nb-NO" dirty="0" err="1" smtClean="0"/>
              <a:t>skodespelarar</a:t>
            </a:r>
            <a:r>
              <a:rPr lang="nb-NO" dirty="0" smtClean="0"/>
              <a:t>. </a:t>
            </a:r>
            <a:r>
              <a:rPr lang="nb-NO" dirty="0" smtClean="0"/>
              <a:t>Derfor </a:t>
            </a:r>
            <a:r>
              <a:rPr lang="nb-NO" dirty="0"/>
              <a:t>er </a:t>
            </a:r>
            <a:r>
              <a:rPr lang="nb-NO" dirty="0" err="1" smtClean="0"/>
              <a:t>sjeldan</a:t>
            </a:r>
            <a:r>
              <a:rPr lang="nb-NO" dirty="0" smtClean="0"/>
              <a:t> ei teaterframsyning heilt </a:t>
            </a:r>
            <a:r>
              <a:rPr lang="nb-NO" dirty="0"/>
              <a:t>den </a:t>
            </a:r>
            <a:r>
              <a:rPr lang="nb-NO" dirty="0" smtClean="0"/>
              <a:t>same kvar gong</a:t>
            </a:r>
            <a:r>
              <a:rPr lang="nb-NO" dirty="0"/>
              <a:t>.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93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Spelefilmen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Liknar</a:t>
            </a:r>
            <a:r>
              <a:rPr lang="nb-NO" sz="2400" dirty="0" smtClean="0"/>
              <a:t> </a:t>
            </a:r>
            <a:r>
              <a:rPr lang="nb-NO" sz="2400" dirty="0"/>
              <a:t>både på </a:t>
            </a:r>
            <a:r>
              <a:rPr lang="nb-NO" sz="2400" dirty="0" err="1" smtClean="0"/>
              <a:t>skodespelet</a:t>
            </a:r>
            <a:r>
              <a:rPr lang="nb-NO" sz="2400" dirty="0" smtClean="0"/>
              <a:t> og </a:t>
            </a:r>
            <a:r>
              <a:rPr lang="nb-NO" sz="2400" dirty="0"/>
              <a:t>romanen.</a:t>
            </a:r>
          </a:p>
          <a:p>
            <a:endParaRPr lang="nb-NO" sz="2400" dirty="0"/>
          </a:p>
          <a:p>
            <a:r>
              <a:rPr lang="nb-NO" sz="2400" dirty="0" smtClean="0"/>
              <a:t>Har </a:t>
            </a:r>
            <a:r>
              <a:rPr lang="nb-NO" sz="2400" dirty="0" err="1" smtClean="0"/>
              <a:t>skodespelarar</a:t>
            </a:r>
            <a:r>
              <a:rPr lang="nb-NO" sz="2400" dirty="0" smtClean="0"/>
              <a:t> som </a:t>
            </a:r>
            <a:r>
              <a:rPr lang="nb-NO" sz="2400" dirty="0" err="1" smtClean="0"/>
              <a:t>spelar</a:t>
            </a:r>
            <a:r>
              <a:rPr lang="nb-NO" sz="2400" dirty="0" smtClean="0"/>
              <a:t> roller </a:t>
            </a:r>
            <a:r>
              <a:rPr lang="nb-NO" sz="2400" dirty="0"/>
              <a:t>akkurat som </a:t>
            </a:r>
            <a:r>
              <a:rPr lang="nb-NO" sz="2400" dirty="0" err="1" smtClean="0"/>
              <a:t>skodespelet</a:t>
            </a:r>
            <a:r>
              <a:rPr lang="nb-NO" sz="2400" dirty="0" smtClean="0"/>
              <a:t>.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 err="1" smtClean="0"/>
              <a:t>Fortel</a:t>
            </a:r>
            <a:r>
              <a:rPr lang="nb-NO" sz="2400" dirty="0" smtClean="0"/>
              <a:t> ei </a:t>
            </a:r>
            <a:r>
              <a:rPr lang="nb-NO" sz="2400" dirty="0"/>
              <a:t>historie akkurat som romanen.</a:t>
            </a:r>
          </a:p>
          <a:p>
            <a:endParaRPr lang="nb-NO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24944"/>
            <a:ext cx="4038600" cy="2271712"/>
          </a:xfrm>
        </p:spPr>
      </p:pic>
    </p:spTree>
    <p:extLst>
      <p:ext uri="{BB962C8B-B14F-4D97-AF65-F5344CB8AC3E}">
        <p14:creationId xmlns:p14="http://schemas.microsoft.com/office/powerpoint/2010/main" val="26099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Filmverkemiddel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Filmen har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del </a:t>
            </a:r>
            <a:r>
              <a:rPr lang="nb-NO" dirty="0" err="1" smtClean="0"/>
              <a:t>verkemiddel</a:t>
            </a:r>
            <a:r>
              <a:rPr lang="nb-NO" dirty="0" smtClean="0"/>
              <a:t> som </a:t>
            </a:r>
            <a:r>
              <a:rPr lang="nb-NO" dirty="0" smtClean="0"/>
              <a:t>teateret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smtClean="0"/>
              <a:t>har.</a:t>
            </a:r>
          </a:p>
          <a:p>
            <a:endParaRPr lang="nb-NO" dirty="0" smtClean="0"/>
          </a:p>
          <a:p>
            <a:r>
              <a:rPr lang="nb-NO" dirty="0" smtClean="0"/>
              <a:t>Lys og lyd kan skape stemning.</a:t>
            </a:r>
          </a:p>
          <a:p>
            <a:endParaRPr lang="nb-NO" dirty="0" smtClean="0"/>
          </a:p>
          <a:p>
            <a:r>
              <a:rPr lang="nb-NO" dirty="0" smtClean="0"/>
              <a:t>Musikk kan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smtClean="0"/>
              <a:t>med på å understreke </a:t>
            </a:r>
            <a:r>
              <a:rPr lang="nb-NO" dirty="0" smtClean="0"/>
              <a:t>ei </a:t>
            </a:r>
            <a:r>
              <a:rPr lang="nb-NO" dirty="0" smtClean="0"/>
              <a:t>stemning.</a:t>
            </a:r>
          </a:p>
          <a:p>
            <a:endParaRPr lang="nb-NO" dirty="0" smtClean="0"/>
          </a:p>
          <a:p>
            <a:r>
              <a:rPr lang="nb-NO" dirty="0" err="1" smtClean="0"/>
              <a:t>Animasjonar</a:t>
            </a:r>
            <a:r>
              <a:rPr lang="nb-NO" dirty="0" smtClean="0"/>
              <a:t> </a:t>
            </a:r>
            <a:r>
              <a:rPr lang="nb-NO" dirty="0" smtClean="0"/>
              <a:t>kan gi spesielle </a:t>
            </a:r>
            <a:r>
              <a:rPr lang="nb-NO" dirty="0" err="1" smtClean="0"/>
              <a:t>effektar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34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Filmverkemiddel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 å endre kameravinkelen </a:t>
            </a:r>
            <a:r>
              <a:rPr lang="nb-NO" dirty="0" smtClean="0"/>
              <a:t>skaper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effektar</a:t>
            </a:r>
            <a:r>
              <a:rPr lang="nb-NO" dirty="0" smtClean="0"/>
              <a:t>. </a:t>
            </a:r>
          </a:p>
          <a:p>
            <a:endParaRPr lang="nb-NO" dirty="0" smtClean="0"/>
          </a:p>
          <a:p>
            <a:r>
              <a:rPr lang="nb-NO" dirty="0" smtClean="0"/>
              <a:t>Ved å endre </a:t>
            </a:r>
            <a:r>
              <a:rPr lang="nb-NO" dirty="0" smtClean="0"/>
              <a:t>klipperytmen </a:t>
            </a:r>
            <a:r>
              <a:rPr lang="nb-NO" dirty="0" smtClean="0"/>
              <a:t>kan </a:t>
            </a:r>
            <a:r>
              <a:rPr lang="nb-NO" dirty="0" err="1" smtClean="0"/>
              <a:t>ein</a:t>
            </a:r>
            <a:r>
              <a:rPr lang="nb-NO" dirty="0" smtClean="0"/>
              <a:t> skape </a:t>
            </a:r>
            <a:r>
              <a:rPr lang="nb-NO" dirty="0" smtClean="0"/>
              <a:t>ro eller fart i </a:t>
            </a:r>
            <a:r>
              <a:rPr lang="nb-NO" dirty="0" smtClean="0"/>
              <a:t>handlinga.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53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129</TotalTime>
  <Words>293</Words>
  <Application>Microsoft Office PowerPoint</Application>
  <PresentationFormat>Skjermfremvisning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Signatur_mal</vt:lpstr>
      <vt:lpstr>Dramatiske sjangrar Skodespel og film</vt:lpstr>
      <vt:lpstr>Dramatiske sjangrar</vt:lpstr>
      <vt:lpstr>Drama</vt:lpstr>
      <vt:lpstr>Skodespelet</vt:lpstr>
      <vt:lpstr>Oppbygninga av eit klassisk skodespel</vt:lpstr>
      <vt:lpstr>Meir om skodespelet</vt:lpstr>
      <vt:lpstr>Spelefilmen</vt:lpstr>
      <vt:lpstr>Filmverkemiddel</vt:lpstr>
      <vt:lpstr>Filmverkemiddel</vt:lpstr>
      <vt:lpstr>Filmmelding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Dramatisk sjanger</dc:title>
  <dc:creator>Ingvild Sommer</dc:creator>
  <cp:lastModifiedBy>Kari Brudevoll</cp:lastModifiedBy>
  <cp:revision>9</cp:revision>
  <dcterms:created xsi:type="dcterms:W3CDTF">2013-08-08T09:09:15Z</dcterms:created>
  <dcterms:modified xsi:type="dcterms:W3CDTF">2016-04-07T07:58:47Z</dcterms:modified>
</cp:coreProperties>
</file>