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21582" y="2130425"/>
            <a:ext cx="85496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>
                <a:solidFill>
                  <a:srgbClr val="85CEBC"/>
                </a:solidFill>
              </a:rPr>
              <a:t>|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Å argumentere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75656" y="2505397"/>
            <a:ext cx="792088" cy="720080"/>
          </a:xfrm>
          <a:prstGeom prst="ellipse">
            <a:avLst/>
          </a:prstGeom>
          <a:solidFill>
            <a:srgbClr val="85CEBC"/>
          </a:solidFill>
          <a:ln>
            <a:solidFill>
              <a:srgbClr val="85CE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1331640" y="3861048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Å analysere argumenterende tekst</a:t>
            </a:r>
            <a:endParaRPr lang="nn-NO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9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257301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Å </a:t>
            </a:r>
            <a:r>
              <a:rPr lang="nb-NO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gjere</a:t>
            </a:r>
            <a:r>
              <a:rPr lang="nb-NO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greie for </a:t>
            </a:r>
            <a:r>
              <a:rPr lang="nb-NO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argumentasjonen i andres </a:t>
            </a:r>
            <a:r>
              <a:rPr lang="nb-NO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tekstar</a:t>
            </a:r>
            <a:endParaRPr lang="nn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6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Innleiing</a:t>
            </a:r>
            <a:r>
              <a:rPr lang="nb-NO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presenter </a:t>
            </a:r>
            <a:r>
              <a:rPr lang="nb-NO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teksten </a:t>
            </a:r>
            <a:r>
              <a:rPr lang="nb-NO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slik:</a:t>
            </a:r>
            <a:endParaRPr lang="nn-NO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kven som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skrive teksten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nemn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kva sjanger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 er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kor teksten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stod på trykk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kven du meiner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teksten 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skriven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66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Hovuddel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med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eigne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ord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 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dei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viktigaste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synspunkta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forfattaren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meiner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 formålet med denne teksten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4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</a:t>
            </a:r>
            <a:endParaRPr lang="nn-NO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Forklar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korleis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teksten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 bygd opp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Korleis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prøver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forfattaren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å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overtyde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mottakaren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                                                          </a:t>
            </a: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Forklar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 appellformer 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 er brukt, etos, logos, patos?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eksempel</a:t>
            </a:r>
            <a:endParaRPr lang="nb-NO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 retoriske </a:t>
            </a:r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verkemiddel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bruker </a:t>
            </a:r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forfattaren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eksempel</a:t>
            </a:r>
            <a:endParaRPr lang="nn-NO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828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Avslutning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om teksten fungerer etter formålet 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om teksten fungerer i den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samanhengen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han står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– treffer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han den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mottakaren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han er meint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for?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om teksten er publisert 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medium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mottakaren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vil lese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82438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p 1 LÆR LETTERE" id="{7A70B40D-982E-440D-91A3-9DA2B55D3BB1}" vid="{6A13B3E3-B4F5-4BD3-A69C-F1DE172CA5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143</Words>
  <Application>Microsoft Office PowerPoint</Application>
  <PresentationFormat>Skjermfremvisning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Signatur_mal</vt:lpstr>
      <vt:lpstr>PowerPoint-presentasjon</vt:lpstr>
      <vt:lpstr>Å gjere greie for argumentasjonen i andres tekstar</vt:lpstr>
      <vt:lpstr>Innleiing, presenter teksten slik:</vt:lpstr>
      <vt:lpstr>Hovuddel</vt:lpstr>
      <vt:lpstr>Form</vt:lpstr>
      <vt:lpstr>Avslutning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LETTERE</dc:title>
  <dc:creator>Ingvild Sommer</dc:creator>
  <cp:lastModifiedBy>Kari Brudevoll</cp:lastModifiedBy>
  <cp:revision>17</cp:revision>
  <dcterms:created xsi:type="dcterms:W3CDTF">2013-08-08T07:19:57Z</dcterms:created>
  <dcterms:modified xsi:type="dcterms:W3CDTF">2016-04-07T14:27:27Z</dcterms:modified>
</cp:coreProperties>
</file>