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argumentere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475656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331640" y="3861048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analysere argumenterende tekst</a:t>
            </a:r>
            <a:endParaRPr lang="nn-N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257301"/>
          </a:xfrm>
        </p:spPr>
        <p:txBody>
          <a:bodyPr>
            <a:normAutofit/>
          </a:bodyPr>
          <a:lstStyle/>
          <a:p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gjere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greie for 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argumentasjonen i andres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tekstar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06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Innleiing</a:t>
            </a:r>
            <a:r>
              <a:rPr lang="nb-NO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presenter </a:t>
            </a:r>
            <a:r>
              <a:rPr lang="nb-NO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teksten </a:t>
            </a:r>
            <a:r>
              <a:rPr lang="nb-NO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slik:</a:t>
            </a:r>
            <a:endParaRPr lang="nn-NO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kven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skrive teksten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nemn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kva sjanger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er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 teksten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stod på trykk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kven du meiner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teksten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68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Hovuddel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med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eigne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som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viktigaste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synspunkta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forfattaren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meiner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 formålet med denne teksten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44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</a:t>
            </a:r>
            <a:endParaRPr lang="nn-NO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Forklar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korleis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teksten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bygd opp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Korleis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prøver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forfattaren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overtyde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mottakaren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                                                          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Forklar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appellformer 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 er brukt, etos, logos, patos?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Gi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</a:t>
            </a:r>
            <a:endParaRPr lang="nb-NO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retoriske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verkemiddel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bruker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forfattaren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Gi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</a:t>
            </a:r>
            <a:endParaRPr lang="nn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82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Avslutning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om teksten fungerer etter formålet 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om teksten fungerer i den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samanhengen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han står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– treffer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 den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han er meint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for?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om teksten er publisert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medium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vil lese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82438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143</Words>
  <Application>Microsoft Office PowerPoint</Application>
  <PresentationFormat>Skjermfremvisning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Signatur_mal</vt:lpstr>
      <vt:lpstr>PowerPoint-presentasjon</vt:lpstr>
      <vt:lpstr>Å gjere greie for argumentasjonen i andres tekstar</vt:lpstr>
      <vt:lpstr>Innleiing, presenter teksten slik:</vt:lpstr>
      <vt:lpstr>Hovuddel</vt:lpstr>
      <vt:lpstr>Form</vt:lpstr>
      <vt:lpstr>Avslutning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17</cp:revision>
  <dcterms:created xsi:type="dcterms:W3CDTF">2013-08-08T07:19:57Z</dcterms:created>
  <dcterms:modified xsi:type="dcterms:W3CDTF">2016-04-07T14:27:27Z</dcterms:modified>
</cp:coreProperties>
</file>