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70" r:id="rId3"/>
    <p:sldId id="271" r:id="rId4"/>
    <p:sldId id="272" r:id="rId5"/>
    <p:sldId id="273" r:id="rId6"/>
    <p:sldId id="274" r:id="rId7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5CE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9" autoAdjust="0"/>
  </p:normalViewPr>
  <p:slideViewPr>
    <p:cSldViewPr>
      <p:cViewPr varScale="1">
        <p:scale>
          <a:sx n="110" d="100"/>
          <a:sy n="110" d="100"/>
        </p:scale>
        <p:origin x="1266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09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1"/>
          <p:cNvSpPr txBox="1">
            <a:spLocks/>
          </p:cNvSpPr>
          <p:nvPr/>
        </p:nvSpPr>
        <p:spPr>
          <a:xfrm>
            <a:off x="21582" y="2130425"/>
            <a:ext cx="854964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b-NO" dirty="0" smtClean="0">
                <a:solidFill>
                  <a:srgbClr val="85CEBC"/>
                </a:solidFill>
              </a:rPr>
              <a:t>|</a:t>
            </a:r>
            <a:r>
              <a:rPr lang="nb-NO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Å argumentere</a:t>
            </a:r>
            <a:endParaRPr lang="nn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Ellipse 5"/>
          <p:cNvSpPr/>
          <p:nvPr/>
        </p:nvSpPr>
        <p:spPr>
          <a:xfrm>
            <a:off x="1475656" y="2505397"/>
            <a:ext cx="792088" cy="720080"/>
          </a:xfrm>
          <a:prstGeom prst="ellipse">
            <a:avLst/>
          </a:prstGeom>
          <a:solidFill>
            <a:srgbClr val="85CEBC"/>
          </a:solidFill>
          <a:ln>
            <a:solidFill>
              <a:srgbClr val="85CEB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" name="TekstSylinder 1"/>
          <p:cNvSpPr txBox="1"/>
          <p:nvPr/>
        </p:nvSpPr>
        <p:spPr>
          <a:xfrm>
            <a:off x="1331640" y="3861048"/>
            <a:ext cx="61926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Å analysere argumenterende tekst</a:t>
            </a:r>
            <a:endParaRPr lang="nn-NO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85968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67544" y="2636912"/>
            <a:ext cx="8229600" cy="1257301"/>
          </a:xfrm>
        </p:spPr>
        <p:txBody>
          <a:bodyPr>
            <a:normAutofit/>
          </a:bodyPr>
          <a:lstStyle/>
          <a:p>
            <a:r>
              <a:rPr lang="nb-NO" sz="3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Å </a:t>
            </a:r>
            <a:r>
              <a:rPr lang="nb-NO" sz="36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gjere</a:t>
            </a:r>
            <a:r>
              <a:rPr lang="nb-NO" sz="3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greie for </a:t>
            </a:r>
            <a:r>
              <a:rPr lang="nb-NO" sz="3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argumentasjonen i andres </a:t>
            </a:r>
            <a:r>
              <a:rPr lang="nb-NO" sz="36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tekstar</a:t>
            </a:r>
            <a:endParaRPr lang="nn-NO" sz="3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60620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Innleiing</a:t>
            </a:r>
            <a:r>
              <a:rPr lang="nb-NO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presenter </a:t>
            </a:r>
            <a:r>
              <a:rPr lang="nb-NO" sz="4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teksten </a:t>
            </a:r>
            <a:r>
              <a:rPr lang="nb-NO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slik:</a:t>
            </a:r>
            <a:endParaRPr lang="nn-NO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skriv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kven som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har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skrive teksten</a:t>
            </a:r>
            <a:endParaRPr lang="nn-NO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/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nemn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kva sjanger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det er</a:t>
            </a:r>
            <a:endParaRPr lang="nn-NO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/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skriv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kor teksten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stod på trykk</a:t>
            </a:r>
            <a:endParaRPr lang="nn-NO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/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skriv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kven du meiner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teksten er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skriven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for</a:t>
            </a:r>
            <a:endParaRPr lang="nn-NO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16687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Hovuddel</a:t>
            </a:r>
            <a:endParaRPr lang="nn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skriv med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eigne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ord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kva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som er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dei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viktigaste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synspunkta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til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forfattaren</a:t>
            </a:r>
            <a:endParaRPr lang="nn-NO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/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skriv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kva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du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meiner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er formålet med denne teksten</a:t>
            </a:r>
            <a:endParaRPr lang="nn-NO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71440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Form</a:t>
            </a:r>
            <a:endParaRPr lang="nn-NO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Forklar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korleis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teksten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er bygd opp</a:t>
            </a:r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/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Korleis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prøver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forfattaren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å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overtyde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mottakaren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?                                                          </a:t>
            </a:r>
            <a:endParaRPr lang="nb-NO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/>
            <a:r>
              <a:rPr lang="nb-NO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Forklar </a:t>
            </a:r>
            <a:r>
              <a:rPr lang="nb-NO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kva appellformer </a:t>
            </a:r>
            <a:r>
              <a:rPr lang="nb-NO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som er brukt, etos, logos, patos? </a:t>
            </a:r>
            <a:r>
              <a:rPr lang="nb-NO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Gi </a:t>
            </a:r>
            <a:r>
              <a:rPr lang="nb-NO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eksempel</a:t>
            </a:r>
            <a:endParaRPr lang="nb-NO" sz="20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/>
            <a:r>
              <a:rPr lang="nb-NO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Kva retoriske </a:t>
            </a:r>
            <a:r>
              <a:rPr lang="nb-NO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verkemiddel</a:t>
            </a:r>
            <a:r>
              <a:rPr lang="nb-NO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bruker </a:t>
            </a:r>
            <a:r>
              <a:rPr lang="nb-NO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forfattaren</a:t>
            </a:r>
            <a:r>
              <a:rPr lang="nb-NO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? </a:t>
            </a:r>
            <a:r>
              <a:rPr lang="nb-NO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Gi </a:t>
            </a:r>
            <a:r>
              <a:rPr lang="nb-NO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eksempel</a:t>
            </a:r>
            <a:endParaRPr lang="nn-NO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98285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Avslutning</a:t>
            </a:r>
            <a:endParaRPr lang="nn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skriv om teksten fungerer etter formålet </a:t>
            </a:r>
            <a:endParaRPr lang="nn-NO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/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skriv om teksten fungerer i den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samanhengen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han står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 – treffer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han den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mottakaren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han er meint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for?</a:t>
            </a:r>
            <a:endParaRPr lang="nn-NO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/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skriv om teksten er publisert i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eit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medium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mottakaren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vil lese</a:t>
            </a:r>
            <a:endParaRPr lang="nn-NO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5082438"/>
      </p:ext>
    </p:extLst>
  </p:cSld>
  <p:clrMapOvr>
    <a:masterClrMapping/>
  </p:clrMapOvr>
</p:sld>
</file>

<file path=ppt/theme/theme1.xml><?xml version="1.0" encoding="utf-8"?>
<a:theme xmlns:a="http://schemas.openxmlformats.org/drawingml/2006/main" name="Signatur_m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ap 1 LÆR LETTERE" id="{7A70B40D-982E-440D-91A3-9DA2B55D3BB1}" vid="{6A13B3E3-B4F5-4BD3-A69C-F1DE172CA58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266</TotalTime>
  <Words>143</Words>
  <Application>Microsoft Office PowerPoint</Application>
  <PresentationFormat>Skjermfremvisning (4:3)</PresentationFormat>
  <Paragraphs>20</Paragraphs>
  <Slides>6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6</vt:i4>
      </vt:variant>
    </vt:vector>
  </HeadingPairs>
  <TitlesOfParts>
    <vt:vector size="9" baseType="lpstr">
      <vt:lpstr>Arial</vt:lpstr>
      <vt:lpstr>Calibri</vt:lpstr>
      <vt:lpstr>Signatur_mal</vt:lpstr>
      <vt:lpstr>PowerPoint-presentasjon</vt:lpstr>
      <vt:lpstr>Å gjere greie for argumentasjonen i andres tekstar</vt:lpstr>
      <vt:lpstr>Innleiing, presenter teksten slik:</vt:lpstr>
      <vt:lpstr>Hovuddel</vt:lpstr>
      <vt:lpstr>Form</vt:lpstr>
      <vt:lpstr>Avslutning</vt:lpstr>
    </vt:vector>
  </TitlesOfParts>
  <Company>Fagbokforlaget VB 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LÆR LETTERE</dc:title>
  <dc:creator>Ingvild Sommer</dc:creator>
  <cp:lastModifiedBy>Kari Brudevoll</cp:lastModifiedBy>
  <cp:revision>17</cp:revision>
  <dcterms:created xsi:type="dcterms:W3CDTF">2013-08-08T07:19:57Z</dcterms:created>
  <dcterms:modified xsi:type="dcterms:W3CDTF">2016-04-07T14:27:27Z</dcterms:modified>
</cp:coreProperties>
</file>