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7460AD-DC4A-4255-8CF4-ED45BA867D53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029E4E-D741-4F8E-8B2E-3912380B1C0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32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7F473-F418-406E-B03E-0F6B2FFD67C2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104FD-701E-44BC-AFA1-5E2F147EC4A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6FDE09-0567-4B07-9F14-BBB0E808E529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029458-6A7D-4F64-B60C-C989F4D7BED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5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DA5D4A-50AE-43E2-BD20-7ECD716BEAFC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1D1911-01DD-47A5-AEFA-195E7391A52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9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C2E7E4-0E8B-4A17-A039-FC05B8A908CB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3618A-5B3F-4306-9574-FED9494F88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4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00B513-1C36-4EC5-9229-80FCDC0E3EF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DB8D58-B94C-487D-A69A-7AA4CD09C4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8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14B6FD-8558-4D13-87D9-EE5233D2F64D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6B6B0A-DAB5-46D0-A8FE-C0E3060068B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2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2815C-8051-40DA-B932-60044F673951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45E0F7-FAFA-4826-9DDA-C13305F4A2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6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D06C1-FFDD-4BC4-92BC-90964AAA1D9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090DD-70CD-4240-9462-8FACA512FC9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1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5151C-46E1-4D9B-BAAD-4F10B5D3E3BA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82C1A-D5B7-4749-BD86-53E1732C6A5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8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855DE-04B7-43A6-BCAC-EF7956FCEBA1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7A709-3041-4A46-A355-BBDBF8082B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4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42256-A70D-42C6-93CC-C3A9755C7BA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19E815-4ECE-4135-8892-7BC5F48E09B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AA8699F7-0399-4420-90FB-AE446AF0474C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2B4025F5-3C87-4258-8103-6A4F52C815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200"/>
              <a:t>Kapittel 4 Skriv!</a:t>
            </a:r>
          </a:p>
        </p:txBody>
      </p:sp>
      <p:sp>
        <p:nvSpPr>
          <p:cNvPr id="3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 anchorCtr="1"/>
          <a:lstStyle/>
          <a:p>
            <a:pPr lvl="0" algn="ctr"/>
            <a:r>
              <a:rPr lang="nb-NO" sz="3600"/>
              <a:t>Sakprosaskriving</a:t>
            </a:r>
          </a:p>
        </p:txBody>
      </p:sp>
      <p:pic>
        <p:nvPicPr>
          <p:cNvPr id="4" name="Plassholder for bild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591" b="23591"/>
          <a:stretch>
            <a:fillRect/>
          </a:stretch>
        </p:blipFill>
        <p:spPr/>
      </p:pic>
      <p:sp>
        <p:nvSpPr>
          <p:cNvPr id="5" name="TekstSylinder 4"/>
          <p:cNvSpPr txBox="1"/>
          <p:nvPr/>
        </p:nvSpPr>
        <p:spPr>
          <a:xfrm>
            <a:off x="6019800" y="4727576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err="1"/>
              <a:t>Photodisc</a:t>
            </a:r>
            <a:r>
              <a:rPr lang="nb-NO" sz="700" dirty="0"/>
              <a:t>/</a:t>
            </a:r>
            <a:r>
              <a:rPr lang="nb-NO" sz="700" dirty="0" err="1"/>
              <a:t>Rayman</a:t>
            </a:r>
            <a:r>
              <a:rPr lang="nb-NO" sz="700" dirty="0"/>
              <a:t>/</a:t>
            </a:r>
            <a:r>
              <a:rPr lang="nb-NO" sz="700" dirty="0" err="1"/>
              <a:t>Getty</a:t>
            </a:r>
            <a:r>
              <a:rPr lang="nb-NO" sz="700" dirty="0"/>
              <a:t>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TEKSTTYPER i sakprosa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Informere</a:t>
            </a:r>
          </a:p>
          <a:p>
            <a:pPr lvl="0"/>
            <a:r>
              <a:rPr lang="en-US"/>
              <a:t>Beskrive</a:t>
            </a:r>
          </a:p>
          <a:p>
            <a:pPr lvl="0"/>
            <a:r>
              <a:rPr lang="en-US"/>
              <a:t>Argumentere</a:t>
            </a:r>
          </a:p>
          <a:p>
            <a:pPr lvl="0"/>
            <a:r>
              <a:rPr lang="en-US"/>
              <a:t>Fortelle</a:t>
            </a:r>
          </a:p>
          <a:p>
            <a:pPr lvl="0"/>
            <a:r>
              <a:rPr lang="en-US"/>
              <a:t>Reflektere 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Kilder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All </a:t>
            </a:r>
            <a:r>
              <a:rPr lang="en-US" dirty="0" err="1"/>
              <a:t>sakprosaskriving</a:t>
            </a:r>
            <a:r>
              <a:rPr lang="en-US" dirty="0"/>
              <a:t> </a:t>
            </a:r>
            <a:r>
              <a:rPr lang="en-US" dirty="0" err="1"/>
              <a:t>krever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bevisst</a:t>
            </a:r>
            <a:r>
              <a:rPr lang="en-US" dirty="0"/>
              <a:t> </a:t>
            </a:r>
            <a:r>
              <a:rPr lang="en-US" dirty="0" err="1"/>
              <a:t>holdning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kildebruk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For å </a:t>
            </a:r>
            <a:r>
              <a:rPr lang="en-US" dirty="0" err="1"/>
              <a:t>opparbeide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err="1"/>
              <a:t>troverdighet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skribent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du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etterprøvbare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038600"/>
            <a:ext cx="2808314" cy="1887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317010" y="5908152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Espen Bratlie/</a:t>
            </a:r>
            <a:r>
              <a:rPr lang="nb-NO" sz="700" dirty="0" err="1" smtClean="0"/>
              <a:t>Samfoto</a:t>
            </a:r>
            <a:r>
              <a:rPr lang="nb-NO" sz="700" dirty="0" smtClean="0"/>
              <a:t>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0125" y="503240"/>
            <a:ext cx="7313608" cy="868359"/>
          </a:xfrm>
        </p:spPr>
        <p:txBody>
          <a:bodyPr/>
          <a:lstStyle/>
          <a:p>
            <a:pPr lvl="0"/>
            <a:r>
              <a:rPr lang="en-US" sz="4000"/>
              <a:t>Den retoriske femkanten</a:t>
            </a:r>
          </a:p>
        </p:txBody>
      </p:sp>
      <p:pic>
        <p:nvPicPr>
          <p:cNvPr id="4" name="Picture 3" descr="retorisk femkan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2" y="2063745"/>
            <a:ext cx="4302123" cy="384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Å skrive en fagartikkel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alibri"/>
              <a:buAutoNum type="arabicPeriod"/>
            </a:pPr>
            <a:r>
              <a:rPr lang="en-US"/>
              <a:t>Les oppgaven!</a:t>
            </a:r>
          </a:p>
          <a:p>
            <a:pPr lvl="0">
              <a:buFont typeface="Calibri"/>
              <a:buAutoNum type="arabicPeriod"/>
            </a:pPr>
            <a:r>
              <a:rPr lang="en-US"/>
              <a:t>Tenk over den retoriske femkanten.</a:t>
            </a:r>
          </a:p>
          <a:p>
            <a:pPr lvl="0">
              <a:buFont typeface="Calibri"/>
              <a:buAutoNum type="arabicPeriod"/>
            </a:pPr>
            <a:r>
              <a:rPr lang="en-US"/>
              <a:t>HVA skal du skrive om?</a:t>
            </a:r>
          </a:p>
          <a:p>
            <a:pPr lvl="0">
              <a:buFont typeface="Calibri"/>
              <a:buAutoNum type="arabicPeriod"/>
            </a:pPr>
            <a:r>
              <a:rPr lang="en-US"/>
              <a:t>HVORDAN skal du skrive om det?</a:t>
            </a:r>
          </a:p>
          <a:p>
            <a:pPr lvl="0">
              <a:buFont typeface="Calibri"/>
              <a:buAutoNum type="arabicPeriod"/>
            </a:pPr>
            <a:r>
              <a:rPr lang="en-US"/>
              <a:t>HVORFOR skal du skrive om det?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Struktur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INNLEDNING</a:t>
            </a:r>
          </a:p>
          <a:p>
            <a:pPr lvl="0"/>
            <a:r>
              <a:rPr lang="en-US" dirty="0"/>
              <a:t>HOVEDDEL, </a:t>
            </a:r>
            <a:r>
              <a:rPr lang="en-US" dirty="0" err="1"/>
              <a:t>gjerne</a:t>
            </a:r>
            <a:r>
              <a:rPr lang="en-US" dirty="0"/>
              <a:t> med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hovedavsnitt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utdyper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argumenter</a:t>
            </a:r>
            <a:endParaRPr lang="en-US" dirty="0"/>
          </a:p>
          <a:p>
            <a:pPr lvl="0"/>
            <a:r>
              <a:rPr lang="en-US" dirty="0"/>
              <a:t>KONKLUSJON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0" y="4005062"/>
            <a:ext cx="2585347" cy="1653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579189" y="5635451"/>
            <a:ext cx="11324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Joe </a:t>
            </a:r>
            <a:r>
              <a:rPr lang="nb-NO" sz="700" dirty="0" err="1" smtClean="0"/>
              <a:t>Raedle</a:t>
            </a:r>
            <a:r>
              <a:rPr lang="nb-NO" sz="700" dirty="0" smtClean="0"/>
              <a:t>/</a:t>
            </a:r>
            <a:r>
              <a:rPr lang="nb-NO" sz="700" dirty="0" err="1" smtClean="0"/>
              <a:t>Getty</a:t>
            </a:r>
            <a:r>
              <a:rPr lang="nb-NO" sz="700" dirty="0" smtClean="0"/>
              <a:t>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En god </a:t>
            </a:r>
            <a:r>
              <a:rPr lang="nb-NO" sz="4000"/>
              <a:t>innledning</a:t>
            </a:r>
            <a:endParaRPr lang="en-US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nb-NO"/>
              <a:t>Helst bare ett avsnitt.</a:t>
            </a:r>
          </a:p>
          <a:p>
            <a:pPr lvl="0">
              <a:lnSpc>
                <a:spcPct val="90000"/>
              </a:lnSpc>
            </a:pPr>
            <a:r>
              <a:rPr lang="nb-NO"/>
              <a:t>Generell introduksjon om emnet.</a:t>
            </a:r>
          </a:p>
          <a:p>
            <a:pPr lvl="0">
              <a:lnSpc>
                <a:spcPct val="90000"/>
              </a:lnSpc>
            </a:pPr>
            <a:r>
              <a:rPr lang="nb-NO"/>
              <a:t>Kunnskap som fører leseren inn i emnet </a:t>
            </a:r>
          </a:p>
          <a:p>
            <a:pPr lvl="0">
              <a:lnSpc>
                <a:spcPct val="90000"/>
              </a:lnSpc>
            </a:pPr>
            <a:r>
              <a:rPr lang="nb-NO"/>
              <a:t>Gjør leseren nysgjerrig på å lese videre.</a:t>
            </a:r>
          </a:p>
          <a:p>
            <a:pPr lvl="0">
              <a:lnSpc>
                <a:spcPct val="90000"/>
              </a:lnSpc>
            </a:pPr>
            <a:r>
              <a:rPr lang="nb-NO"/>
              <a:t>Slutter med en påstand som skal diskuteres videre, ikke et spørsmål. Denne påstanden kalles en problemstilling eller en </a:t>
            </a:r>
            <a:r>
              <a:rPr lang="nb-NO" i="1"/>
              <a:t>tese.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Hoveddel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Følg alltid strukturen EKSEMPLIFISER – DRØFT.</a:t>
            </a:r>
          </a:p>
          <a:p>
            <a:pPr lvl="0"/>
            <a:r>
              <a:rPr lang="en-US"/>
              <a:t>Avsnitt 1: Gi et godt eksempel som du har solide kilder for å diskutere.</a:t>
            </a:r>
          </a:p>
          <a:p>
            <a:pPr lvl="0"/>
            <a:r>
              <a:rPr lang="en-US"/>
              <a:t>Avsnitt 2: Ta med litt av sluttpoengene fra avsnitt 1 og bygg på det – eller motsi det.</a:t>
            </a:r>
          </a:p>
          <a:p>
            <a:pPr lvl="0"/>
            <a:r>
              <a:rPr lang="en-US"/>
              <a:t>Avsnitt 3: Ta med litt av poengene fra avsnitt 1 og 2, og forbered på konklusjon – antyd hvor drøftingen skal ende opp.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Konklusjon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Helst bare ett avsnitt.</a:t>
            </a:r>
          </a:p>
          <a:p>
            <a:pPr lvl="0"/>
            <a:r>
              <a:rPr lang="en-US"/>
              <a:t>Ikke bare oppsummer det du allerede har sagt – trekk noen konsekvenser ut fra det du har sagt. </a:t>
            </a:r>
          </a:p>
          <a:p>
            <a:pPr lvl="0"/>
            <a:r>
              <a:rPr lang="en-US"/>
              <a:t>Tør å mene noe – konkluder!</a:t>
            </a:r>
          </a:p>
          <a:p>
            <a:pPr lvl="0"/>
            <a:r>
              <a:rPr lang="en-US"/>
              <a:t>Konklusjonen skal avrunde og overbevise. Ikke avslutt med et spørsmål.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Intertekst_mal</Template>
  <TotalTime>3</TotalTime>
  <Words>260</Words>
  <Application>Microsoft Office PowerPoint</Application>
  <PresentationFormat>Skjermfremvisning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Intertekst_mal</vt:lpstr>
      <vt:lpstr>Kapittel 4 Skriv!</vt:lpstr>
      <vt:lpstr>TEKSTTYPER i sakprosa</vt:lpstr>
      <vt:lpstr>Kilder</vt:lpstr>
      <vt:lpstr>Den retoriske femkanten</vt:lpstr>
      <vt:lpstr>Å skrive en fagartikkel</vt:lpstr>
      <vt:lpstr>Struktur</vt:lpstr>
      <vt:lpstr>En god innledning</vt:lpstr>
      <vt:lpstr>Hoveddel</vt:lpstr>
      <vt:lpstr>Konklusjon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SAKPROSASKRIVING</dc:title>
  <dc:creator>Astrid Kleiveland</dc:creator>
  <cp:lastModifiedBy>Malgorzata Golinska</cp:lastModifiedBy>
  <cp:revision>2</cp:revision>
  <dcterms:created xsi:type="dcterms:W3CDTF">2013-08-09T07:51:00Z</dcterms:created>
  <dcterms:modified xsi:type="dcterms:W3CDTF">2016-01-20T14:10:14Z</dcterms:modified>
</cp:coreProperties>
</file>