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sldIdLst>
    <p:sldId id="329" r:id="rId2"/>
    <p:sldId id="327" r:id="rId3"/>
    <p:sldId id="328" r:id="rId4"/>
    <p:sldId id="299" r:id="rId5"/>
    <p:sldId id="300" r:id="rId6"/>
    <p:sldId id="301" r:id="rId7"/>
    <p:sldId id="302" r:id="rId8"/>
    <p:sldId id="303" r:id="rId9"/>
    <p:sldId id="304" r:id="rId10"/>
    <p:sldId id="305" r:id="rId11"/>
    <p:sldId id="306" r:id="rId12"/>
    <p:sldId id="307" r:id="rId13"/>
    <p:sldId id="308" r:id="rId14"/>
    <p:sldId id="309" r:id="rId15"/>
    <p:sldId id="310" r:id="rId16"/>
    <p:sldId id="311" r:id="rId17"/>
    <p:sldId id="312" r:id="rId18"/>
    <p:sldId id="313" r:id="rId19"/>
    <p:sldId id="314" r:id="rId20"/>
    <p:sldId id="315" r:id="rId21"/>
    <p:sldId id="316" r:id="rId22"/>
    <p:sldId id="317" r:id="rId23"/>
    <p:sldId id="318" r:id="rId24"/>
    <p:sldId id="319" r:id="rId25"/>
    <p:sldId id="320" r:id="rId26"/>
    <p:sldId id="321" r:id="rId27"/>
    <p:sldId id="322" r:id="rId28"/>
    <p:sldId id="323" r:id="rId29"/>
    <p:sldId id="324" r:id="rId30"/>
    <p:sldId id="325" r:id="rId31"/>
    <p:sldId id="326" r:id="rId32"/>
  </p:sldIdLst>
  <p:sldSz cx="9144000" cy="6858000" type="screen4x3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>
        <p:scale>
          <a:sx n="100" d="100"/>
          <a:sy n="100" d="100"/>
        </p:scale>
        <p:origin x="-102" y="-55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5">
  <dgm:title val=""/>
  <dgm:desc val=""/>
  <dgm:catLst>
    <dgm:cat type="accent6" pri="11500"/>
  </dgm:catLst>
  <dgm:styleLbl name="node0">
    <dgm:fillClrLst meth="cycle"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6">
        <a:alpha val="90000"/>
      </a:schemeClr>
      <a:schemeClr val="accent6">
        <a:alpha val="5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/>
    <dgm:txEffectClrLst/>
  </dgm:styleLbl>
  <dgm:styleLbl name="node1">
    <dgm:fillClrLst>
      <a:schemeClr val="accent6">
        <a:alpha val="9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6">
        <a:shade val="9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6">
        <a:shade val="80000"/>
        <a:alpha val="50000"/>
      </a:schemeClr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  <a:alpha val="90000"/>
      </a:schemeClr>
      <a:schemeClr val="accent6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6">
        <a:alpha val="90000"/>
        <a:tint val="40000"/>
      </a:schemeClr>
      <a:schemeClr val="accent6">
        <a:alpha val="5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46D810C-0122-4773-B1CA-9AB210EA9EE4}" type="doc">
      <dgm:prSet loTypeId="urn:microsoft.com/office/officeart/2005/8/layout/hierarchy1" loCatId="hierarchy" qsTypeId="urn:microsoft.com/office/officeart/2005/8/quickstyle/simple1" qsCatId="simple" csTypeId="urn:microsoft.com/office/officeart/2005/8/colors/accent6_5" csCatId="accent6" phldr="1"/>
      <dgm:spPr/>
      <dgm:t>
        <a:bodyPr/>
        <a:lstStyle/>
        <a:p>
          <a:endParaRPr lang="nb-NO"/>
        </a:p>
      </dgm:t>
    </dgm:pt>
    <dgm:pt modelId="{A7326E4F-2C05-43C1-B829-4A7E7CE80780}">
      <dgm:prSet phldrT="[Tekst]"/>
      <dgm:spPr/>
      <dgm:t>
        <a:bodyPr/>
        <a:lstStyle/>
        <a:p>
          <a:r>
            <a:rPr lang="nb-NO" dirty="0" smtClean="0"/>
            <a:t>Oslo</a:t>
          </a:r>
          <a:endParaRPr lang="nb-NO" dirty="0"/>
        </a:p>
      </dgm:t>
    </dgm:pt>
    <dgm:pt modelId="{25626308-165C-4C17-8ED6-4EF5D59DC383}" type="parTrans" cxnId="{3CB28241-F67B-4BA1-BCC9-49276E7DBB84}">
      <dgm:prSet/>
      <dgm:spPr/>
      <dgm:t>
        <a:bodyPr/>
        <a:lstStyle/>
        <a:p>
          <a:endParaRPr lang="nb-NO"/>
        </a:p>
      </dgm:t>
    </dgm:pt>
    <dgm:pt modelId="{88FA2DC6-F3AD-4485-BF84-C6DBCE8571D7}" type="sibTrans" cxnId="{3CB28241-F67B-4BA1-BCC9-49276E7DBB84}">
      <dgm:prSet/>
      <dgm:spPr/>
      <dgm:t>
        <a:bodyPr/>
        <a:lstStyle/>
        <a:p>
          <a:endParaRPr lang="nb-NO"/>
        </a:p>
      </dgm:t>
    </dgm:pt>
    <dgm:pt modelId="{E34EAE77-0741-4CB5-8ACE-41C6755DC282}" type="asst">
      <dgm:prSet phldrT="[Tekst]"/>
      <dgm:spPr/>
      <dgm:t>
        <a:bodyPr/>
        <a:lstStyle/>
        <a:p>
          <a:r>
            <a:rPr lang="nb-NO" dirty="0" smtClean="0"/>
            <a:t>Bergen </a:t>
          </a:r>
          <a:endParaRPr lang="nb-NO" dirty="0"/>
        </a:p>
      </dgm:t>
    </dgm:pt>
    <dgm:pt modelId="{2C5F422B-FC7D-4561-95B0-8DF958374937}" type="parTrans" cxnId="{FBD0046B-90C1-4D3F-99F9-3E7A6AAFF089}">
      <dgm:prSet/>
      <dgm:spPr/>
      <dgm:t>
        <a:bodyPr/>
        <a:lstStyle/>
        <a:p>
          <a:endParaRPr lang="nb-NO"/>
        </a:p>
      </dgm:t>
    </dgm:pt>
    <dgm:pt modelId="{44470A7D-F2D8-4333-888F-D3E9E6D553A9}" type="sibTrans" cxnId="{FBD0046B-90C1-4D3F-99F9-3E7A6AAFF089}">
      <dgm:prSet/>
      <dgm:spPr/>
      <dgm:t>
        <a:bodyPr/>
        <a:lstStyle/>
        <a:p>
          <a:endParaRPr lang="nb-NO"/>
        </a:p>
      </dgm:t>
    </dgm:pt>
    <dgm:pt modelId="{30DBC47F-C172-419A-8CDF-A8CE24C16A5F}">
      <dgm:prSet phldrT="[Tekst]"/>
      <dgm:spPr/>
      <dgm:t>
        <a:bodyPr/>
        <a:lstStyle/>
        <a:p>
          <a:r>
            <a:rPr lang="nb-NO" dirty="0" smtClean="0"/>
            <a:t>Tromsø	</a:t>
          </a:r>
          <a:endParaRPr lang="nb-NO" dirty="0"/>
        </a:p>
      </dgm:t>
    </dgm:pt>
    <dgm:pt modelId="{778C0C74-ED71-4642-9682-0E391FBE134D}" type="parTrans" cxnId="{BC41A0EF-8785-43B2-B915-C99EA94E5A78}">
      <dgm:prSet/>
      <dgm:spPr/>
      <dgm:t>
        <a:bodyPr/>
        <a:lstStyle/>
        <a:p>
          <a:endParaRPr lang="nb-NO"/>
        </a:p>
      </dgm:t>
    </dgm:pt>
    <dgm:pt modelId="{A354EABA-2081-4B86-854D-06F72DA5E2BA}" type="sibTrans" cxnId="{BC41A0EF-8785-43B2-B915-C99EA94E5A78}">
      <dgm:prSet/>
      <dgm:spPr/>
      <dgm:t>
        <a:bodyPr/>
        <a:lstStyle/>
        <a:p>
          <a:endParaRPr lang="nb-NO"/>
        </a:p>
      </dgm:t>
    </dgm:pt>
    <dgm:pt modelId="{9049B2DD-42A6-4BFE-9847-2B4BEDC2E662}">
      <dgm:prSet phldrT="[Tekst]"/>
      <dgm:spPr/>
      <dgm:t>
        <a:bodyPr/>
        <a:lstStyle/>
        <a:p>
          <a:r>
            <a:rPr lang="nb-NO" dirty="0" smtClean="0"/>
            <a:t>Kristiansand</a:t>
          </a:r>
          <a:endParaRPr lang="nb-NO" dirty="0"/>
        </a:p>
      </dgm:t>
    </dgm:pt>
    <dgm:pt modelId="{F342A04D-86C2-4EAE-AEE6-7D5B243F951E}" type="parTrans" cxnId="{9EBD549C-2D47-4232-A256-CD08410CCB49}">
      <dgm:prSet/>
      <dgm:spPr/>
      <dgm:t>
        <a:bodyPr/>
        <a:lstStyle/>
        <a:p>
          <a:endParaRPr lang="nb-NO"/>
        </a:p>
      </dgm:t>
    </dgm:pt>
    <dgm:pt modelId="{7225BE20-5675-4F69-AC17-F94F5C5D1437}" type="sibTrans" cxnId="{9EBD549C-2D47-4232-A256-CD08410CCB49}">
      <dgm:prSet/>
      <dgm:spPr/>
      <dgm:t>
        <a:bodyPr/>
        <a:lstStyle/>
        <a:p>
          <a:endParaRPr lang="nb-NO"/>
        </a:p>
      </dgm:t>
    </dgm:pt>
    <dgm:pt modelId="{0D87A1FA-51C0-4BB8-954E-90DD08A7BFA9}" type="asst">
      <dgm:prSet/>
      <dgm:spPr/>
      <dgm:t>
        <a:bodyPr/>
        <a:lstStyle/>
        <a:p>
          <a:r>
            <a:rPr lang="nb-NO" dirty="0" smtClean="0"/>
            <a:t>Stavanger</a:t>
          </a:r>
          <a:endParaRPr lang="nb-NO" dirty="0"/>
        </a:p>
      </dgm:t>
    </dgm:pt>
    <dgm:pt modelId="{CC449DBC-6C6A-41A2-8DBA-F974F3A97F86}" type="parTrans" cxnId="{F6BA71B5-15E3-4C04-B662-663CDD570390}">
      <dgm:prSet/>
      <dgm:spPr/>
      <dgm:t>
        <a:bodyPr/>
        <a:lstStyle/>
        <a:p>
          <a:endParaRPr lang="nb-NO"/>
        </a:p>
      </dgm:t>
    </dgm:pt>
    <dgm:pt modelId="{46EC75BB-2028-4ABF-A706-58548BD387CC}" type="sibTrans" cxnId="{F6BA71B5-15E3-4C04-B662-663CDD570390}">
      <dgm:prSet/>
      <dgm:spPr/>
      <dgm:t>
        <a:bodyPr/>
        <a:lstStyle/>
        <a:p>
          <a:endParaRPr lang="nb-NO"/>
        </a:p>
      </dgm:t>
    </dgm:pt>
    <dgm:pt modelId="{544B293B-779E-499B-8471-1985AC2AB2AD}" type="asst">
      <dgm:prSet/>
      <dgm:spPr/>
      <dgm:t>
        <a:bodyPr/>
        <a:lstStyle/>
        <a:p>
          <a:r>
            <a:rPr lang="nb-NO" dirty="0" smtClean="0"/>
            <a:t>Trondheim</a:t>
          </a:r>
          <a:endParaRPr lang="nb-NO" dirty="0"/>
        </a:p>
      </dgm:t>
    </dgm:pt>
    <dgm:pt modelId="{D3CC045A-722E-4A4B-989D-F67D3CAD33D8}" type="parTrans" cxnId="{D0F2D6CA-6C86-4221-9541-F5E43111D705}">
      <dgm:prSet/>
      <dgm:spPr/>
      <dgm:t>
        <a:bodyPr/>
        <a:lstStyle/>
        <a:p>
          <a:endParaRPr lang="nb-NO"/>
        </a:p>
      </dgm:t>
    </dgm:pt>
    <dgm:pt modelId="{76329012-FCC0-493B-9C0C-04CD523F30F5}" type="sibTrans" cxnId="{D0F2D6CA-6C86-4221-9541-F5E43111D705}">
      <dgm:prSet/>
      <dgm:spPr/>
      <dgm:t>
        <a:bodyPr/>
        <a:lstStyle/>
        <a:p>
          <a:endParaRPr lang="nb-NO"/>
        </a:p>
      </dgm:t>
    </dgm:pt>
    <dgm:pt modelId="{A45AE9EA-EAFF-4084-B6D9-B33B4D564C57}">
      <dgm:prSet/>
      <dgm:spPr/>
      <dgm:t>
        <a:bodyPr/>
        <a:lstStyle/>
        <a:p>
          <a:r>
            <a:rPr lang="nb-NO" dirty="0" smtClean="0"/>
            <a:t>Namsos</a:t>
          </a:r>
          <a:endParaRPr lang="nb-NO" dirty="0"/>
        </a:p>
      </dgm:t>
    </dgm:pt>
    <dgm:pt modelId="{9421DA3C-EF3C-4E60-BD71-63E24413485A}" type="parTrans" cxnId="{43BB82B9-E80B-4D8F-A11C-3B250C8ADD1F}">
      <dgm:prSet/>
      <dgm:spPr/>
      <dgm:t>
        <a:bodyPr/>
        <a:lstStyle/>
        <a:p>
          <a:endParaRPr lang="nb-NO"/>
        </a:p>
      </dgm:t>
    </dgm:pt>
    <dgm:pt modelId="{B809514D-52D8-461C-89EA-11114D6A1446}" type="sibTrans" cxnId="{43BB82B9-E80B-4D8F-A11C-3B250C8ADD1F}">
      <dgm:prSet/>
      <dgm:spPr/>
      <dgm:t>
        <a:bodyPr/>
        <a:lstStyle/>
        <a:p>
          <a:endParaRPr lang="nb-NO"/>
        </a:p>
      </dgm:t>
    </dgm:pt>
    <dgm:pt modelId="{140C362B-D582-4BD7-AF6C-2917B4F8EE51}">
      <dgm:prSet/>
      <dgm:spPr/>
      <dgm:t>
        <a:bodyPr/>
        <a:lstStyle/>
        <a:p>
          <a:r>
            <a:rPr lang="nb-NO" dirty="0" smtClean="0"/>
            <a:t>Steinkjer</a:t>
          </a:r>
          <a:endParaRPr lang="nb-NO" dirty="0"/>
        </a:p>
      </dgm:t>
    </dgm:pt>
    <dgm:pt modelId="{C6508A48-5670-45CA-8812-12B04DAF0A1C}" type="parTrans" cxnId="{1A0B07D5-5BEA-4819-BFB2-29A5A0CE0128}">
      <dgm:prSet/>
      <dgm:spPr/>
      <dgm:t>
        <a:bodyPr/>
        <a:lstStyle/>
        <a:p>
          <a:endParaRPr lang="nb-NO"/>
        </a:p>
      </dgm:t>
    </dgm:pt>
    <dgm:pt modelId="{C2811706-01C9-44DA-9381-9A42108F143F}" type="sibTrans" cxnId="{1A0B07D5-5BEA-4819-BFB2-29A5A0CE0128}">
      <dgm:prSet/>
      <dgm:spPr/>
      <dgm:t>
        <a:bodyPr/>
        <a:lstStyle/>
        <a:p>
          <a:endParaRPr lang="nb-NO"/>
        </a:p>
      </dgm:t>
    </dgm:pt>
    <dgm:pt modelId="{3CD2D33F-0C4A-411B-8826-DB32C9A348E1}">
      <dgm:prSet/>
      <dgm:spPr/>
      <dgm:t>
        <a:bodyPr/>
        <a:lstStyle/>
        <a:p>
          <a:r>
            <a:rPr lang="nb-NO" dirty="0" smtClean="0"/>
            <a:t>Levanger</a:t>
          </a:r>
          <a:endParaRPr lang="nb-NO" dirty="0"/>
        </a:p>
      </dgm:t>
    </dgm:pt>
    <dgm:pt modelId="{CCD36211-AAFC-4B14-8382-D485688EC6B3}" type="parTrans" cxnId="{52689910-30D0-4E75-8FA1-F4112105FDFB}">
      <dgm:prSet/>
      <dgm:spPr/>
      <dgm:t>
        <a:bodyPr/>
        <a:lstStyle/>
        <a:p>
          <a:endParaRPr lang="nb-NO"/>
        </a:p>
      </dgm:t>
    </dgm:pt>
    <dgm:pt modelId="{097B1759-270D-48D9-9086-0EA2378656FE}" type="sibTrans" cxnId="{52689910-30D0-4E75-8FA1-F4112105FDFB}">
      <dgm:prSet/>
      <dgm:spPr/>
      <dgm:t>
        <a:bodyPr/>
        <a:lstStyle/>
        <a:p>
          <a:endParaRPr lang="nb-NO"/>
        </a:p>
      </dgm:t>
    </dgm:pt>
    <dgm:pt modelId="{A5A74DBF-96EA-48E6-A4E0-A167223BC58F}">
      <dgm:prSet/>
      <dgm:spPr/>
      <dgm:t>
        <a:bodyPr/>
        <a:lstStyle/>
        <a:p>
          <a:r>
            <a:rPr lang="nb-NO" dirty="0" smtClean="0"/>
            <a:t>Kristiansund</a:t>
          </a:r>
          <a:endParaRPr lang="nb-NO" dirty="0"/>
        </a:p>
      </dgm:t>
    </dgm:pt>
    <dgm:pt modelId="{CAB8259B-78B0-4E44-833A-E6948F40328A}" type="parTrans" cxnId="{2458DB9E-61BB-470B-8BF7-D6741F90E25E}">
      <dgm:prSet/>
      <dgm:spPr/>
      <dgm:t>
        <a:bodyPr/>
        <a:lstStyle/>
        <a:p>
          <a:endParaRPr lang="nb-NO"/>
        </a:p>
      </dgm:t>
    </dgm:pt>
    <dgm:pt modelId="{6F3BBBDC-DB41-40DC-BD9A-04739DE9C1E2}" type="sibTrans" cxnId="{2458DB9E-61BB-470B-8BF7-D6741F90E25E}">
      <dgm:prSet/>
      <dgm:spPr/>
      <dgm:t>
        <a:bodyPr/>
        <a:lstStyle/>
        <a:p>
          <a:endParaRPr lang="nb-NO"/>
        </a:p>
      </dgm:t>
    </dgm:pt>
    <dgm:pt modelId="{6597FF32-3533-4637-A453-12D718243AB1}">
      <dgm:prSet/>
      <dgm:spPr/>
      <dgm:t>
        <a:bodyPr/>
        <a:lstStyle/>
        <a:p>
          <a:r>
            <a:rPr lang="nb-NO" dirty="0" smtClean="0"/>
            <a:t>Molde</a:t>
          </a:r>
          <a:endParaRPr lang="nb-NO" dirty="0"/>
        </a:p>
      </dgm:t>
    </dgm:pt>
    <dgm:pt modelId="{2C602BEF-5A47-4970-ACA5-0067401CD002}" type="parTrans" cxnId="{66AD227B-A9BE-483F-AA30-BBAC97FC4135}">
      <dgm:prSet/>
      <dgm:spPr/>
      <dgm:t>
        <a:bodyPr/>
        <a:lstStyle/>
        <a:p>
          <a:endParaRPr lang="nb-NO"/>
        </a:p>
      </dgm:t>
    </dgm:pt>
    <dgm:pt modelId="{89B276B5-A597-4736-96E2-43617FA19E5C}" type="sibTrans" cxnId="{66AD227B-A9BE-483F-AA30-BBAC97FC4135}">
      <dgm:prSet/>
      <dgm:spPr/>
      <dgm:t>
        <a:bodyPr/>
        <a:lstStyle/>
        <a:p>
          <a:endParaRPr lang="nb-NO"/>
        </a:p>
      </dgm:t>
    </dgm:pt>
    <dgm:pt modelId="{60F3B4DC-701E-455B-B87F-71195B2D66A4}">
      <dgm:prSet/>
      <dgm:spPr/>
      <dgm:t>
        <a:bodyPr/>
        <a:lstStyle/>
        <a:p>
          <a:r>
            <a:rPr lang="nb-NO" dirty="0" smtClean="0"/>
            <a:t>Sunndalsøra</a:t>
          </a:r>
          <a:endParaRPr lang="nb-NO" dirty="0"/>
        </a:p>
      </dgm:t>
    </dgm:pt>
    <dgm:pt modelId="{3127249E-58DF-415B-B62C-8CF36681FAD4}" type="parTrans" cxnId="{4D272711-DB96-4D64-B53C-2B96D78A80DE}">
      <dgm:prSet/>
      <dgm:spPr/>
      <dgm:t>
        <a:bodyPr/>
        <a:lstStyle/>
        <a:p>
          <a:endParaRPr lang="nb-NO"/>
        </a:p>
      </dgm:t>
    </dgm:pt>
    <dgm:pt modelId="{6665B924-C8FE-4B50-A74B-56386DB6910F}" type="sibTrans" cxnId="{4D272711-DB96-4D64-B53C-2B96D78A80DE}">
      <dgm:prSet/>
      <dgm:spPr/>
      <dgm:t>
        <a:bodyPr/>
        <a:lstStyle/>
        <a:p>
          <a:endParaRPr lang="nb-NO"/>
        </a:p>
      </dgm:t>
    </dgm:pt>
    <dgm:pt modelId="{E56F22F4-7363-4C88-AF25-4906AA807840}">
      <dgm:prSet/>
      <dgm:spPr/>
      <dgm:t>
        <a:bodyPr/>
        <a:lstStyle/>
        <a:p>
          <a:r>
            <a:rPr lang="nb-NO" dirty="0" smtClean="0"/>
            <a:t>Sunndalen</a:t>
          </a:r>
          <a:endParaRPr lang="nb-NO" dirty="0"/>
        </a:p>
      </dgm:t>
    </dgm:pt>
    <dgm:pt modelId="{EBE2D935-1005-4750-A6F9-058392824AD9}" type="parTrans" cxnId="{4F58254B-EFF7-488E-B53E-7C03CAA422D3}">
      <dgm:prSet/>
      <dgm:spPr/>
      <dgm:t>
        <a:bodyPr/>
        <a:lstStyle/>
        <a:p>
          <a:endParaRPr lang="nb-NO"/>
        </a:p>
      </dgm:t>
    </dgm:pt>
    <dgm:pt modelId="{CD3C4464-C90B-45B4-8104-8CBD9CF18879}" type="sibTrans" cxnId="{4F58254B-EFF7-488E-B53E-7C03CAA422D3}">
      <dgm:prSet/>
      <dgm:spPr/>
      <dgm:t>
        <a:bodyPr/>
        <a:lstStyle/>
        <a:p>
          <a:endParaRPr lang="nb-NO"/>
        </a:p>
      </dgm:t>
    </dgm:pt>
    <dgm:pt modelId="{0C40196A-2F72-4A9A-9194-C94B17007A1E}" type="pres">
      <dgm:prSet presAssocID="{446D810C-0122-4773-B1CA-9AB210EA9EE4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nb-NO"/>
        </a:p>
      </dgm:t>
    </dgm:pt>
    <dgm:pt modelId="{2A73674F-CA3E-4748-AFB5-F3DB4CB8610D}" type="pres">
      <dgm:prSet presAssocID="{A7326E4F-2C05-43C1-B829-4A7E7CE80780}" presName="hierRoot1" presStyleCnt="0"/>
      <dgm:spPr/>
    </dgm:pt>
    <dgm:pt modelId="{3BCEA3D6-1B06-4056-ABF8-C0CBFF618009}" type="pres">
      <dgm:prSet presAssocID="{A7326E4F-2C05-43C1-B829-4A7E7CE80780}" presName="composite" presStyleCnt="0"/>
      <dgm:spPr/>
    </dgm:pt>
    <dgm:pt modelId="{14F25A8D-BE28-4CE0-BD25-33463F06945E}" type="pres">
      <dgm:prSet presAssocID="{A7326E4F-2C05-43C1-B829-4A7E7CE80780}" presName="background" presStyleLbl="node0" presStyleIdx="0" presStyleCnt="1"/>
      <dgm:spPr/>
    </dgm:pt>
    <dgm:pt modelId="{8D09D2B5-E7A6-4807-A0F9-517E2CE229E0}" type="pres">
      <dgm:prSet presAssocID="{A7326E4F-2C05-43C1-B829-4A7E7CE80780}" presName="text" presStyleLbl="fgAcc0" presStyleIdx="0" presStyleCnt="1">
        <dgm:presLayoutVars>
          <dgm:chPref val="3"/>
        </dgm:presLayoutVars>
      </dgm:prSet>
      <dgm:spPr/>
      <dgm:t>
        <a:bodyPr/>
        <a:lstStyle/>
        <a:p>
          <a:endParaRPr lang="nb-NO"/>
        </a:p>
      </dgm:t>
    </dgm:pt>
    <dgm:pt modelId="{F9AEEE99-989E-4A5A-A6C7-C8015CD6E4F0}" type="pres">
      <dgm:prSet presAssocID="{A7326E4F-2C05-43C1-B829-4A7E7CE80780}" presName="hierChild2" presStyleCnt="0"/>
      <dgm:spPr/>
    </dgm:pt>
    <dgm:pt modelId="{8EE067D0-D877-4E6E-AFF5-F1ADBA1DA62E}" type="pres">
      <dgm:prSet presAssocID="{2C5F422B-FC7D-4561-95B0-8DF958374937}" presName="Name10" presStyleLbl="parChTrans1D2" presStyleIdx="0" presStyleCnt="5"/>
      <dgm:spPr/>
      <dgm:t>
        <a:bodyPr/>
        <a:lstStyle/>
        <a:p>
          <a:endParaRPr lang="nb-NO"/>
        </a:p>
      </dgm:t>
    </dgm:pt>
    <dgm:pt modelId="{FD116155-34E4-42E4-A6FE-3F7CFBDA132D}" type="pres">
      <dgm:prSet presAssocID="{E34EAE77-0741-4CB5-8ACE-41C6755DC282}" presName="hierRoot2" presStyleCnt="0"/>
      <dgm:spPr/>
    </dgm:pt>
    <dgm:pt modelId="{271031F1-B523-4990-B921-E46915345501}" type="pres">
      <dgm:prSet presAssocID="{E34EAE77-0741-4CB5-8ACE-41C6755DC282}" presName="composite2" presStyleCnt="0"/>
      <dgm:spPr/>
    </dgm:pt>
    <dgm:pt modelId="{8E7EFFB9-73F0-401C-AF38-5986B2C6ED49}" type="pres">
      <dgm:prSet presAssocID="{E34EAE77-0741-4CB5-8ACE-41C6755DC282}" presName="background2" presStyleLbl="asst1" presStyleIdx="0" presStyleCnt="3"/>
      <dgm:spPr/>
    </dgm:pt>
    <dgm:pt modelId="{C31C58D6-9C73-4A17-BABE-073238E35CEB}" type="pres">
      <dgm:prSet presAssocID="{E34EAE77-0741-4CB5-8ACE-41C6755DC282}" presName="text2" presStyleLbl="fgAcc2" presStyleIdx="0" presStyleCnt="5">
        <dgm:presLayoutVars>
          <dgm:chPref val="3"/>
        </dgm:presLayoutVars>
      </dgm:prSet>
      <dgm:spPr/>
      <dgm:t>
        <a:bodyPr/>
        <a:lstStyle/>
        <a:p>
          <a:endParaRPr lang="nb-NO"/>
        </a:p>
      </dgm:t>
    </dgm:pt>
    <dgm:pt modelId="{9A6FE32E-A8DE-4E24-9BE5-5125534876A5}" type="pres">
      <dgm:prSet presAssocID="{E34EAE77-0741-4CB5-8ACE-41C6755DC282}" presName="hierChild3" presStyleCnt="0"/>
      <dgm:spPr/>
    </dgm:pt>
    <dgm:pt modelId="{31D213B3-C81A-45AA-B223-0588253457EB}" type="pres">
      <dgm:prSet presAssocID="{CC449DBC-6C6A-41A2-8DBA-F974F3A97F86}" presName="Name10" presStyleLbl="parChTrans1D2" presStyleIdx="1" presStyleCnt="5"/>
      <dgm:spPr/>
      <dgm:t>
        <a:bodyPr/>
        <a:lstStyle/>
        <a:p>
          <a:endParaRPr lang="nb-NO"/>
        </a:p>
      </dgm:t>
    </dgm:pt>
    <dgm:pt modelId="{30EF6761-3AD8-44A0-92E3-00C0B7CCC1D8}" type="pres">
      <dgm:prSet presAssocID="{0D87A1FA-51C0-4BB8-954E-90DD08A7BFA9}" presName="hierRoot2" presStyleCnt="0"/>
      <dgm:spPr/>
    </dgm:pt>
    <dgm:pt modelId="{448ED445-75B7-4C5B-A62C-65DB76498981}" type="pres">
      <dgm:prSet presAssocID="{0D87A1FA-51C0-4BB8-954E-90DD08A7BFA9}" presName="composite2" presStyleCnt="0"/>
      <dgm:spPr/>
    </dgm:pt>
    <dgm:pt modelId="{4361D035-7248-45FE-A9AF-C5BDBB727E02}" type="pres">
      <dgm:prSet presAssocID="{0D87A1FA-51C0-4BB8-954E-90DD08A7BFA9}" presName="background2" presStyleLbl="asst1" presStyleIdx="1" presStyleCnt="3"/>
      <dgm:spPr/>
    </dgm:pt>
    <dgm:pt modelId="{D762623D-FB0B-4EF7-9E74-94138E8151E0}" type="pres">
      <dgm:prSet presAssocID="{0D87A1FA-51C0-4BB8-954E-90DD08A7BFA9}" presName="text2" presStyleLbl="fgAcc2" presStyleIdx="1" presStyleCnt="5">
        <dgm:presLayoutVars>
          <dgm:chPref val="3"/>
        </dgm:presLayoutVars>
      </dgm:prSet>
      <dgm:spPr/>
      <dgm:t>
        <a:bodyPr/>
        <a:lstStyle/>
        <a:p>
          <a:endParaRPr lang="nb-NO"/>
        </a:p>
      </dgm:t>
    </dgm:pt>
    <dgm:pt modelId="{0C6F8DE9-216E-44E2-AB1E-49B59B1919D7}" type="pres">
      <dgm:prSet presAssocID="{0D87A1FA-51C0-4BB8-954E-90DD08A7BFA9}" presName="hierChild3" presStyleCnt="0"/>
      <dgm:spPr/>
    </dgm:pt>
    <dgm:pt modelId="{F8E76F6B-7277-4ADA-9A30-16D8409BDAA4}" type="pres">
      <dgm:prSet presAssocID="{D3CC045A-722E-4A4B-989D-F67D3CAD33D8}" presName="Name10" presStyleLbl="parChTrans1D2" presStyleIdx="2" presStyleCnt="5"/>
      <dgm:spPr/>
      <dgm:t>
        <a:bodyPr/>
        <a:lstStyle/>
        <a:p>
          <a:endParaRPr lang="nb-NO"/>
        </a:p>
      </dgm:t>
    </dgm:pt>
    <dgm:pt modelId="{98CCA229-811B-44D9-917C-A8680E8E0970}" type="pres">
      <dgm:prSet presAssocID="{544B293B-779E-499B-8471-1985AC2AB2AD}" presName="hierRoot2" presStyleCnt="0"/>
      <dgm:spPr/>
    </dgm:pt>
    <dgm:pt modelId="{1085D49A-C762-470B-AF9A-24DF22EE91D3}" type="pres">
      <dgm:prSet presAssocID="{544B293B-779E-499B-8471-1985AC2AB2AD}" presName="composite2" presStyleCnt="0"/>
      <dgm:spPr/>
    </dgm:pt>
    <dgm:pt modelId="{87DD6280-1994-479A-A739-7FD9FE9FE8AE}" type="pres">
      <dgm:prSet presAssocID="{544B293B-779E-499B-8471-1985AC2AB2AD}" presName="background2" presStyleLbl="asst1" presStyleIdx="2" presStyleCnt="3"/>
      <dgm:spPr/>
    </dgm:pt>
    <dgm:pt modelId="{A8171560-06C1-4953-9E2B-B8A48D8D8EC5}" type="pres">
      <dgm:prSet presAssocID="{544B293B-779E-499B-8471-1985AC2AB2AD}" presName="text2" presStyleLbl="fgAcc2" presStyleIdx="2" presStyleCnt="5">
        <dgm:presLayoutVars>
          <dgm:chPref val="3"/>
        </dgm:presLayoutVars>
      </dgm:prSet>
      <dgm:spPr/>
      <dgm:t>
        <a:bodyPr/>
        <a:lstStyle/>
        <a:p>
          <a:endParaRPr lang="nb-NO"/>
        </a:p>
      </dgm:t>
    </dgm:pt>
    <dgm:pt modelId="{D6D7FCD2-BDED-4633-ABAA-D185D36E4392}" type="pres">
      <dgm:prSet presAssocID="{544B293B-779E-499B-8471-1985AC2AB2AD}" presName="hierChild3" presStyleCnt="0"/>
      <dgm:spPr/>
    </dgm:pt>
    <dgm:pt modelId="{B976F8EB-192E-47FF-ADCB-C4CE3F2DAD46}" type="pres">
      <dgm:prSet presAssocID="{9421DA3C-EF3C-4E60-BD71-63E24413485A}" presName="Name17" presStyleLbl="parChTrans1D3" presStyleIdx="0" presStyleCnt="5"/>
      <dgm:spPr/>
      <dgm:t>
        <a:bodyPr/>
        <a:lstStyle/>
        <a:p>
          <a:endParaRPr lang="nb-NO"/>
        </a:p>
      </dgm:t>
    </dgm:pt>
    <dgm:pt modelId="{5EB2D133-1724-4447-8493-C57A3B9E4798}" type="pres">
      <dgm:prSet presAssocID="{A45AE9EA-EAFF-4084-B6D9-B33B4D564C57}" presName="hierRoot3" presStyleCnt="0"/>
      <dgm:spPr/>
    </dgm:pt>
    <dgm:pt modelId="{DF877C9B-45AC-4217-A9B8-AE841CF36D9A}" type="pres">
      <dgm:prSet presAssocID="{A45AE9EA-EAFF-4084-B6D9-B33B4D564C57}" presName="composite3" presStyleCnt="0"/>
      <dgm:spPr/>
    </dgm:pt>
    <dgm:pt modelId="{D3B00A23-629D-44AD-AE98-BF36A2F5A474}" type="pres">
      <dgm:prSet presAssocID="{A45AE9EA-EAFF-4084-B6D9-B33B4D564C57}" presName="background3" presStyleLbl="node3" presStyleIdx="0" presStyleCnt="5"/>
      <dgm:spPr/>
    </dgm:pt>
    <dgm:pt modelId="{5585F041-C1C1-45EA-8DA6-D119D10003ED}" type="pres">
      <dgm:prSet presAssocID="{A45AE9EA-EAFF-4084-B6D9-B33B4D564C57}" presName="text3" presStyleLbl="fgAcc3" presStyleIdx="0" presStyleCnt="5">
        <dgm:presLayoutVars>
          <dgm:chPref val="3"/>
        </dgm:presLayoutVars>
      </dgm:prSet>
      <dgm:spPr/>
      <dgm:t>
        <a:bodyPr/>
        <a:lstStyle/>
        <a:p>
          <a:endParaRPr lang="nb-NO"/>
        </a:p>
      </dgm:t>
    </dgm:pt>
    <dgm:pt modelId="{2D39650F-7873-4654-98E5-DAE853A52408}" type="pres">
      <dgm:prSet presAssocID="{A45AE9EA-EAFF-4084-B6D9-B33B4D564C57}" presName="hierChild4" presStyleCnt="0"/>
      <dgm:spPr/>
    </dgm:pt>
    <dgm:pt modelId="{709CC311-402B-48AA-9661-8A2EBBA0E6FF}" type="pres">
      <dgm:prSet presAssocID="{C6508A48-5670-45CA-8812-12B04DAF0A1C}" presName="Name17" presStyleLbl="parChTrans1D3" presStyleIdx="1" presStyleCnt="5"/>
      <dgm:spPr/>
      <dgm:t>
        <a:bodyPr/>
        <a:lstStyle/>
        <a:p>
          <a:endParaRPr lang="nb-NO"/>
        </a:p>
      </dgm:t>
    </dgm:pt>
    <dgm:pt modelId="{CAD6C040-4975-4338-A459-3BE9463F8D97}" type="pres">
      <dgm:prSet presAssocID="{140C362B-D582-4BD7-AF6C-2917B4F8EE51}" presName="hierRoot3" presStyleCnt="0"/>
      <dgm:spPr/>
    </dgm:pt>
    <dgm:pt modelId="{91690754-8A8D-4B98-909B-95559CF120BB}" type="pres">
      <dgm:prSet presAssocID="{140C362B-D582-4BD7-AF6C-2917B4F8EE51}" presName="composite3" presStyleCnt="0"/>
      <dgm:spPr/>
    </dgm:pt>
    <dgm:pt modelId="{894EBC55-FBE9-4281-A4A0-CF6E325C2181}" type="pres">
      <dgm:prSet presAssocID="{140C362B-D582-4BD7-AF6C-2917B4F8EE51}" presName="background3" presStyleLbl="node3" presStyleIdx="1" presStyleCnt="5"/>
      <dgm:spPr/>
    </dgm:pt>
    <dgm:pt modelId="{FDA144A0-4610-4629-B0C0-255FF510A07D}" type="pres">
      <dgm:prSet presAssocID="{140C362B-D582-4BD7-AF6C-2917B4F8EE51}" presName="text3" presStyleLbl="fgAcc3" presStyleIdx="1" presStyleCnt="5">
        <dgm:presLayoutVars>
          <dgm:chPref val="3"/>
        </dgm:presLayoutVars>
      </dgm:prSet>
      <dgm:spPr/>
      <dgm:t>
        <a:bodyPr/>
        <a:lstStyle/>
        <a:p>
          <a:endParaRPr lang="nb-NO"/>
        </a:p>
      </dgm:t>
    </dgm:pt>
    <dgm:pt modelId="{569ABC34-5A75-4424-94EE-1463BD7CAF13}" type="pres">
      <dgm:prSet presAssocID="{140C362B-D582-4BD7-AF6C-2917B4F8EE51}" presName="hierChild4" presStyleCnt="0"/>
      <dgm:spPr/>
    </dgm:pt>
    <dgm:pt modelId="{3D408989-2785-4838-935F-73DBF23804CF}" type="pres">
      <dgm:prSet presAssocID="{CCD36211-AAFC-4B14-8382-D485688EC6B3}" presName="Name17" presStyleLbl="parChTrans1D3" presStyleIdx="2" presStyleCnt="5"/>
      <dgm:spPr/>
      <dgm:t>
        <a:bodyPr/>
        <a:lstStyle/>
        <a:p>
          <a:endParaRPr lang="nb-NO"/>
        </a:p>
      </dgm:t>
    </dgm:pt>
    <dgm:pt modelId="{07508300-B98E-4D60-AD70-CF90CC0CD390}" type="pres">
      <dgm:prSet presAssocID="{3CD2D33F-0C4A-411B-8826-DB32C9A348E1}" presName="hierRoot3" presStyleCnt="0"/>
      <dgm:spPr/>
    </dgm:pt>
    <dgm:pt modelId="{7915CFA9-92E8-4AAE-8425-03044EF99B6E}" type="pres">
      <dgm:prSet presAssocID="{3CD2D33F-0C4A-411B-8826-DB32C9A348E1}" presName="composite3" presStyleCnt="0"/>
      <dgm:spPr/>
    </dgm:pt>
    <dgm:pt modelId="{751A035F-B224-40C4-9D6C-A401D466451A}" type="pres">
      <dgm:prSet presAssocID="{3CD2D33F-0C4A-411B-8826-DB32C9A348E1}" presName="background3" presStyleLbl="node3" presStyleIdx="2" presStyleCnt="5"/>
      <dgm:spPr/>
    </dgm:pt>
    <dgm:pt modelId="{17EE5D50-3797-4430-AF39-4AD490836FB1}" type="pres">
      <dgm:prSet presAssocID="{3CD2D33F-0C4A-411B-8826-DB32C9A348E1}" presName="text3" presStyleLbl="fgAcc3" presStyleIdx="2" presStyleCnt="5">
        <dgm:presLayoutVars>
          <dgm:chPref val="3"/>
        </dgm:presLayoutVars>
      </dgm:prSet>
      <dgm:spPr/>
      <dgm:t>
        <a:bodyPr/>
        <a:lstStyle/>
        <a:p>
          <a:endParaRPr lang="nb-NO"/>
        </a:p>
      </dgm:t>
    </dgm:pt>
    <dgm:pt modelId="{68C0867B-EAB6-4362-9378-7E2B9FBEB4F7}" type="pres">
      <dgm:prSet presAssocID="{3CD2D33F-0C4A-411B-8826-DB32C9A348E1}" presName="hierChild4" presStyleCnt="0"/>
      <dgm:spPr/>
    </dgm:pt>
    <dgm:pt modelId="{CB4BC494-F4B0-4CEC-9C71-D4FD85DFDE48}" type="pres">
      <dgm:prSet presAssocID="{CAB8259B-78B0-4E44-833A-E6948F40328A}" presName="Name17" presStyleLbl="parChTrans1D3" presStyleIdx="3" presStyleCnt="5"/>
      <dgm:spPr/>
      <dgm:t>
        <a:bodyPr/>
        <a:lstStyle/>
        <a:p>
          <a:endParaRPr lang="nb-NO"/>
        </a:p>
      </dgm:t>
    </dgm:pt>
    <dgm:pt modelId="{82CF46A8-176F-4C73-9D60-3A0AED1CD174}" type="pres">
      <dgm:prSet presAssocID="{A5A74DBF-96EA-48E6-A4E0-A167223BC58F}" presName="hierRoot3" presStyleCnt="0"/>
      <dgm:spPr/>
    </dgm:pt>
    <dgm:pt modelId="{DF102ADD-2345-45E2-923F-FFC4FCD0A0B5}" type="pres">
      <dgm:prSet presAssocID="{A5A74DBF-96EA-48E6-A4E0-A167223BC58F}" presName="composite3" presStyleCnt="0"/>
      <dgm:spPr/>
    </dgm:pt>
    <dgm:pt modelId="{D9E3DF3D-43EB-4E2B-AFAB-C0FF109DA5A6}" type="pres">
      <dgm:prSet presAssocID="{A5A74DBF-96EA-48E6-A4E0-A167223BC58F}" presName="background3" presStyleLbl="node3" presStyleIdx="3" presStyleCnt="5"/>
      <dgm:spPr/>
    </dgm:pt>
    <dgm:pt modelId="{FA124205-C07C-493D-AA52-4887A4A3AEDD}" type="pres">
      <dgm:prSet presAssocID="{A5A74DBF-96EA-48E6-A4E0-A167223BC58F}" presName="text3" presStyleLbl="fgAcc3" presStyleIdx="3" presStyleCnt="5">
        <dgm:presLayoutVars>
          <dgm:chPref val="3"/>
        </dgm:presLayoutVars>
      </dgm:prSet>
      <dgm:spPr/>
      <dgm:t>
        <a:bodyPr/>
        <a:lstStyle/>
        <a:p>
          <a:endParaRPr lang="nb-NO"/>
        </a:p>
      </dgm:t>
    </dgm:pt>
    <dgm:pt modelId="{F23CBC1C-C45D-4F6C-AE07-691D30971290}" type="pres">
      <dgm:prSet presAssocID="{A5A74DBF-96EA-48E6-A4E0-A167223BC58F}" presName="hierChild4" presStyleCnt="0"/>
      <dgm:spPr/>
    </dgm:pt>
    <dgm:pt modelId="{33BDB191-0B68-41F0-A28B-E27958A748B7}" type="pres">
      <dgm:prSet presAssocID="{3127249E-58DF-415B-B62C-8CF36681FAD4}" presName="Name23" presStyleLbl="parChTrans1D4" presStyleIdx="0" presStyleCnt="2"/>
      <dgm:spPr/>
      <dgm:t>
        <a:bodyPr/>
        <a:lstStyle/>
        <a:p>
          <a:endParaRPr lang="nb-NO"/>
        </a:p>
      </dgm:t>
    </dgm:pt>
    <dgm:pt modelId="{93600924-83A9-4E60-A9BD-512B695898F0}" type="pres">
      <dgm:prSet presAssocID="{60F3B4DC-701E-455B-B87F-71195B2D66A4}" presName="hierRoot4" presStyleCnt="0"/>
      <dgm:spPr/>
    </dgm:pt>
    <dgm:pt modelId="{F52E6A6F-198C-462E-815E-B387CFC03AB8}" type="pres">
      <dgm:prSet presAssocID="{60F3B4DC-701E-455B-B87F-71195B2D66A4}" presName="composite4" presStyleCnt="0"/>
      <dgm:spPr/>
    </dgm:pt>
    <dgm:pt modelId="{2D070CF1-A3A1-442A-BEAF-B0D3D6396D25}" type="pres">
      <dgm:prSet presAssocID="{60F3B4DC-701E-455B-B87F-71195B2D66A4}" presName="background4" presStyleLbl="node4" presStyleIdx="0" presStyleCnt="2"/>
      <dgm:spPr/>
    </dgm:pt>
    <dgm:pt modelId="{02C128D3-114D-456C-88E1-1C527BE89793}" type="pres">
      <dgm:prSet presAssocID="{60F3B4DC-701E-455B-B87F-71195B2D66A4}" presName="text4" presStyleLbl="fgAcc4" presStyleIdx="0" presStyleCnt="2">
        <dgm:presLayoutVars>
          <dgm:chPref val="3"/>
        </dgm:presLayoutVars>
      </dgm:prSet>
      <dgm:spPr/>
      <dgm:t>
        <a:bodyPr/>
        <a:lstStyle/>
        <a:p>
          <a:endParaRPr lang="nb-NO"/>
        </a:p>
      </dgm:t>
    </dgm:pt>
    <dgm:pt modelId="{D6C7AEF9-FC58-4E02-A08B-A17D9B6BC19F}" type="pres">
      <dgm:prSet presAssocID="{60F3B4DC-701E-455B-B87F-71195B2D66A4}" presName="hierChild5" presStyleCnt="0"/>
      <dgm:spPr/>
    </dgm:pt>
    <dgm:pt modelId="{6AC78A28-D6B9-4BA4-AC1A-9D05E53015F2}" type="pres">
      <dgm:prSet presAssocID="{EBE2D935-1005-4750-A6F9-058392824AD9}" presName="Name23" presStyleLbl="parChTrans1D4" presStyleIdx="1" presStyleCnt="2"/>
      <dgm:spPr/>
      <dgm:t>
        <a:bodyPr/>
        <a:lstStyle/>
        <a:p>
          <a:endParaRPr lang="nb-NO"/>
        </a:p>
      </dgm:t>
    </dgm:pt>
    <dgm:pt modelId="{13EFA291-71D3-4A74-B7CB-4902AAB49BE0}" type="pres">
      <dgm:prSet presAssocID="{E56F22F4-7363-4C88-AF25-4906AA807840}" presName="hierRoot4" presStyleCnt="0"/>
      <dgm:spPr/>
    </dgm:pt>
    <dgm:pt modelId="{97C4F4A3-64AF-41FD-AB1C-936B71A4775E}" type="pres">
      <dgm:prSet presAssocID="{E56F22F4-7363-4C88-AF25-4906AA807840}" presName="composite4" presStyleCnt="0"/>
      <dgm:spPr/>
    </dgm:pt>
    <dgm:pt modelId="{3F758152-F3E0-455D-A332-BB8DF3A27167}" type="pres">
      <dgm:prSet presAssocID="{E56F22F4-7363-4C88-AF25-4906AA807840}" presName="background4" presStyleLbl="node4" presStyleIdx="1" presStyleCnt="2"/>
      <dgm:spPr/>
    </dgm:pt>
    <dgm:pt modelId="{2FB9F498-67B0-41AA-88F9-D06B9330BC44}" type="pres">
      <dgm:prSet presAssocID="{E56F22F4-7363-4C88-AF25-4906AA807840}" presName="text4" presStyleLbl="fgAcc4" presStyleIdx="1" presStyleCnt="2">
        <dgm:presLayoutVars>
          <dgm:chPref val="3"/>
        </dgm:presLayoutVars>
      </dgm:prSet>
      <dgm:spPr/>
      <dgm:t>
        <a:bodyPr/>
        <a:lstStyle/>
        <a:p>
          <a:endParaRPr lang="nb-NO"/>
        </a:p>
      </dgm:t>
    </dgm:pt>
    <dgm:pt modelId="{6CFB0989-4336-4782-8469-43658D3DB957}" type="pres">
      <dgm:prSet presAssocID="{E56F22F4-7363-4C88-AF25-4906AA807840}" presName="hierChild5" presStyleCnt="0"/>
      <dgm:spPr/>
    </dgm:pt>
    <dgm:pt modelId="{FE01387C-ACFE-4061-BCA3-A6AF93ABD8FC}" type="pres">
      <dgm:prSet presAssocID="{2C602BEF-5A47-4970-ACA5-0067401CD002}" presName="Name17" presStyleLbl="parChTrans1D3" presStyleIdx="4" presStyleCnt="5"/>
      <dgm:spPr/>
      <dgm:t>
        <a:bodyPr/>
        <a:lstStyle/>
        <a:p>
          <a:endParaRPr lang="nb-NO"/>
        </a:p>
      </dgm:t>
    </dgm:pt>
    <dgm:pt modelId="{4F777DED-D358-4BB3-85B6-7121DE46F6C2}" type="pres">
      <dgm:prSet presAssocID="{6597FF32-3533-4637-A453-12D718243AB1}" presName="hierRoot3" presStyleCnt="0"/>
      <dgm:spPr/>
    </dgm:pt>
    <dgm:pt modelId="{EAD7820E-77C4-4361-99D8-E093DED5D0DC}" type="pres">
      <dgm:prSet presAssocID="{6597FF32-3533-4637-A453-12D718243AB1}" presName="composite3" presStyleCnt="0"/>
      <dgm:spPr/>
    </dgm:pt>
    <dgm:pt modelId="{6D1C36EA-758E-4370-ABC5-2FA131A499AF}" type="pres">
      <dgm:prSet presAssocID="{6597FF32-3533-4637-A453-12D718243AB1}" presName="background3" presStyleLbl="node3" presStyleIdx="4" presStyleCnt="5"/>
      <dgm:spPr/>
    </dgm:pt>
    <dgm:pt modelId="{1EA6C188-62F2-4567-B329-3875233377D1}" type="pres">
      <dgm:prSet presAssocID="{6597FF32-3533-4637-A453-12D718243AB1}" presName="text3" presStyleLbl="fgAcc3" presStyleIdx="4" presStyleCnt="5">
        <dgm:presLayoutVars>
          <dgm:chPref val="3"/>
        </dgm:presLayoutVars>
      </dgm:prSet>
      <dgm:spPr/>
      <dgm:t>
        <a:bodyPr/>
        <a:lstStyle/>
        <a:p>
          <a:endParaRPr lang="nb-NO"/>
        </a:p>
      </dgm:t>
    </dgm:pt>
    <dgm:pt modelId="{FF951191-EB9A-4B6D-97E4-7150AF8AE791}" type="pres">
      <dgm:prSet presAssocID="{6597FF32-3533-4637-A453-12D718243AB1}" presName="hierChild4" presStyleCnt="0"/>
      <dgm:spPr/>
    </dgm:pt>
    <dgm:pt modelId="{A731147D-7B0C-4009-969D-808E2376FF98}" type="pres">
      <dgm:prSet presAssocID="{778C0C74-ED71-4642-9682-0E391FBE134D}" presName="Name10" presStyleLbl="parChTrans1D2" presStyleIdx="3" presStyleCnt="5"/>
      <dgm:spPr/>
      <dgm:t>
        <a:bodyPr/>
        <a:lstStyle/>
        <a:p>
          <a:endParaRPr lang="nb-NO"/>
        </a:p>
      </dgm:t>
    </dgm:pt>
    <dgm:pt modelId="{2E80003D-9959-4D2C-872F-DA7AFD1A6FE4}" type="pres">
      <dgm:prSet presAssocID="{30DBC47F-C172-419A-8CDF-A8CE24C16A5F}" presName="hierRoot2" presStyleCnt="0"/>
      <dgm:spPr/>
    </dgm:pt>
    <dgm:pt modelId="{B6499769-9617-4F45-9205-0F3760BFB7E6}" type="pres">
      <dgm:prSet presAssocID="{30DBC47F-C172-419A-8CDF-A8CE24C16A5F}" presName="composite2" presStyleCnt="0"/>
      <dgm:spPr/>
    </dgm:pt>
    <dgm:pt modelId="{C81F1042-D5B9-4AD5-B97A-ED218A1D744C}" type="pres">
      <dgm:prSet presAssocID="{30DBC47F-C172-419A-8CDF-A8CE24C16A5F}" presName="background2" presStyleLbl="node2" presStyleIdx="0" presStyleCnt="2"/>
      <dgm:spPr/>
    </dgm:pt>
    <dgm:pt modelId="{23B4DA9B-1CBE-4B9C-BD4B-5C11AB2A2F4C}" type="pres">
      <dgm:prSet presAssocID="{30DBC47F-C172-419A-8CDF-A8CE24C16A5F}" presName="text2" presStyleLbl="fgAcc2" presStyleIdx="3" presStyleCnt="5">
        <dgm:presLayoutVars>
          <dgm:chPref val="3"/>
        </dgm:presLayoutVars>
      </dgm:prSet>
      <dgm:spPr/>
      <dgm:t>
        <a:bodyPr/>
        <a:lstStyle/>
        <a:p>
          <a:endParaRPr lang="nb-NO"/>
        </a:p>
      </dgm:t>
    </dgm:pt>
    <dgm:pt modelId="{8EEE9B31-C82B-49FF-840F-FDB8D531D53D}" type="pres">
      <dgm:prSet presAssocID="{30DBC47F-C172-419A-8CDF-A8CE24C16A5F}" presName="hierChild3" presStyleCnt="0"/>
      <dgm:spPr/>
    </dgm:pt>
    <dgm:pt modelId="{677E4467-EF4B-4280-BDDB-6D43F224F349}" type="pres">
      <dgm:prSet presAssocID="{F342A04D-86C2-4EAE-AEE6-7D5B243F951E}" presName="Name10" presStyleLbl="parChTrans1D2" presStyleIdx="4" presStyleCnt="5"/>
      <dgm:spPr/>
      <dgm:t>
        <a:bodyPr/>
        <a:lstStyle/>
        <a:p>
          <a:endParaRPr lang="nb-NO"/>
        </a:p>
      </dgm:t>
    </dgm:pt>
    <dgm:pt modelId="{DC672A89-2253-477D-96DA-F78C6D4D7537}" type="pres">
      <dgm:prSet presAssocID="{9049B2DD-42A6-4BFE-9847-2B4BEDC2E662}" presName="hierRoot2" presStyleCnt="0"/>
      <dgm:spPr/>
    </dgm:pt>
    <dgm:pt modelId="{6440E86A-6A72-43F1-AAC5-DD38732461A9}" type="pres">
      <dgm:prSet presAssocID="{9049B2DD-42A6-4BFE-9847-2B4BEDC2E662}" presName="composite2" presStyleCnt="0"/>
      <dgm:spPr/>
    </dgm:pt>
    <dgm:pt modelId="{25996FF1-0C00-43C6-B0CC-2084FA1CA528}" type="pres">
      <dgm:prSet presAssocID="{9049B2DD-42A6-4BFE-9847-2B4BEDC2E662}" presName="background2" presStyleLbl="node2" presStyleIdx="1" presStyleCnt="2"/>
      <dgm:spPr/>
    </dgm:pt>
    <dgm:pt modelId="{1BA903F5-0C16-447E-A4FA-B56A7C902496}" type="pres">
      <dgm:prSet presAssocID="{9049B2DD-42A6-4BFE-9847-2B4BEDC2E662}" presName="text2" presStyleLbl="fgAcc2" presStyleIdx="4" presStyleCnt="5">
        <dgm:presLayoutVars>
          <dgm:chPref val="3"/>
        </dgm:presLayoutVars>
      </dgm:prSet>
      <dgm:spPr/>
      <dgm:t>
        <a:bodyPr/>
        <a:lstStyle/>
        <a:p>
          <a:endParaRPr lang="nb-NO"/>
        </a:p>
      </dgm:t>
    </dgm:pt>
    <dgm:pt modelId="{52CFE08C-96A5-4492-A968-DCA6C98E0179}" type="pres">
      <dgm:prSet presAssocID="{9049B2DD-42A6-4BFE-9847-2B4BEDC2E662}" presName="hierChild3" presStyleCnt="0"/>
      <dgm:spPr/>
    </dgm:pt>
  </dgm:ptLst>
  <dgm:cxnLst>
    <dgm:cxn modelId="{8FA92EF4-3EF5-4D43-BABD-F96FD8EE3FCD}" type="presOf" srcId="{E34EAE77-0741-4CB5-8ACE-41C6755DC282}" destId="{C31C58D6-9C73-4A17-BABE-073238E35CEB}" srcOrd="0" destOrd="0" presId="urn:microsoft.com/office/officeart/2005/8/layout/hierarchy1"/>
    <dgm:cxn modelId="{1BA95986-DFA0-4174-8493-BB5CAC49B8E4}" type="presOf" srcId="{C6508A48-5670-45CA-8812-12B04DAF0A1C}" destId="{709CC311-402B-48AA-9661-8A2EBBA0E6FF}" srcOrd="0" destOrd="0" presId="urn:microsoft.com/office/officeart/2005/8/layout/hierarchy1"/>
    <dgm:cxn modelId="{77FC273C-F14C-4EAB-899B-182173777517}" type="presOf" srcId="{2C602BEF-5A47-4970-ACA5-0067401CD002}" destId="{FE01387C-ACFE-4061-BCA3-A6AF93ABD8FC}" srcOrd="0" destOrd="0" presId="urn:microsoft.com/office/officeart/2005/8/layout/hierarchy1"/>
    <dgm:cxn modelId="{43BB82B9-E80B-4D8F-A11C-3B250C8ADD1F}" srcId="{544B293B-779E-499B-8471-1985AC2AB2AD}" destId="{A45AE9EA-EAFF-4084-B6D9-B33B4D564C57}" srcOrd="0" destOrd="0" parTransId="{9421DA3C-EF3C-4E60-BD71-63E24413485A}" sibTransId="{B809514D-52D8-461C-89EA-11114D6A1446}"/>
    <dgm:cxn modelId="{541F6A43-09E4-427C-8C69-2AE520DC3F67}" type="presOf" srcId="{EBE2D935-1005-4750-A6F9-058392824AD9}" destId="{6AC78A28-D6B9-4BA4-AC1A-9D05E53015F2}" srcOrd="0" destOrd="0" presId="urn:microsoft.com/office/officeart/2005/8/layout/hierarchy1"/>
    <dgm:cxn modelId="{4D272711-DB96-4D64-B53C-2B96D78A80DE}" srcId="{A5A74DBF-96EA-48E6-A4E0-A167223BC58F}" destId="{60F3B4DC-701E-455B-B87F-71195B2D66A4}" srcOrd="0" destOrd="0" parTransId="{3127249E-58DF-415B-B62C-8CF36681FAD4}" sibTransId="{6665B924-C8FE-4B50-A74B-56386DB6910F}"/>
    <dgm:cxn modelId="{1D84E1BA-7F9A-4698-8841-3457C220A271}" type="presOf" srcId="{E56F22F4-7363-4C88-AF25-4906AA807840}" destId="{2FB9F498-67B0-41AA-88F9-D06B9330BC44}" srcOrd="0" destOrd="0" presId="urn:microsoft.com/office/officeart/2005/8/layout/hierarchy1"/>
    <dgm:cxn modelId="{6C03A55D-3B6B-4239-B058-402E60A4AB02}" type="presOf" srcId="{D3CC045A-722E-4A4B-989D-F67D3CAD33D8}" destId="{F8E76F6B-7277-4ADA-9A30-16D8409BDAA4}" srcOrd="0" destOrd="0" presId="urn:microsoft.com/office/officeart/2005/8/layout/hierarchy1"/>
    <dgm:cxn modelId="{4F0F54FB-9A5B-453B-BD22-07C0721B7BFB}" type="presOf" srcId="{30DBC47F-C172-419A-8CDF-A8CE24C16A5F}" destId="{23B4DA9B-1CBE-4B9C-BD4B-5C11AB2A2F4C}" srcOrd="0" destOrd="0" presId="urn:microsoft.com/office/officeart/2005/8/layout/hierarchy1"/>
    <dgm:cxn modelId="{8F1B7BE5-7270-4FD2-833A-423A2095A7FF}" type="presOf" srcId="{F342A04D-86C2-4EAE-AEE6-7D5B243F951E}" destId="{677E4467-EF4B-4280-BDDB-6D43F224F349}" srcOrd="0" destOrd="0" presId="urn:microsoft.com/office/officeart/2005/8/layout/hierarchy1"/>
    <dgm:cxn modelId="{62A67A22-D1AE-4615-AC78-21A47CC47215}" type="presOf" srcId="{544B293B-779E-499B-8471-1985AC2AB2AD}" destId="{A8171560-06C1-4953-9E2B-B8A48D8D8EC5}" srcOrd="0" destOrd="0" presId="urn:microsoft.com/office/officeart/2005/8/layout/hierarchy1"/>
    <dgm:cxn modelId="{E3FB40B3-1D71-4FA3-85D1-67BC5B15FB81}" type="presOf" srcId="{CCD36211-AAFC-4B14-8382-D485688EC6B3}" destId="{3D408989-2785-4838-935F-73DBF23804CF}" srcOrd="0" destOrd="0" presId="urn:microsoft.com/office/officeart/2005/8/layout/hierarchy1"/>
    <dgm:cxn modelId="{E1EC5CFC-2870-4168-8FCF-B95DF5A3DC9A}" type="presOf" srcId="{9049B2DD-42A6-4BFE-9847-2B4BEDC2E662}" destId="{1BA903F5-0C16-447E-A4FA-B56A7C902496}" srcOrd="0" destOrd="0" presId="urn:microsoft.com/office/officeart/2005/8/layout/hierarchy1"/>
    <dgm:cxn modelId="{7A696844-0713-48E5-BAE2-5F8DEE2D42E2}" type="presOf" srcId="{778C0C74-ED71-4642-9682-0E391FBE134D}" destId="{A731147D-7B0C-4009-969D-808E2376FF98}" srcOrd="0" destOrd="0" presId="urn:microsoft.com/office/officeart/2005/8/layout/hierarchy1"/>
    <dgm:cxn modelId="{E0808A6F-6471-4774-8E15-8E524A4ED420}" type="presOf" srcId="{A7326E4F-2C05-43C1-B829-4A7E7CE80780}" destId="{8D09D2B5-E7A6-4807-A0F9-517E2CE229E0}" srcOrd="0" destOrd="0" presId="urn:microsoft.com/office/officeart/2005/8/layout/hierarchy1"/>
    <dgm:cxn modelId="{1A0B07D5-5BEA-4819-BFB2-29A5A0CE0128}" srcId="{544B293B-779E-499B-8471-1985AC2AB2AD}" destId="{140C362B-D582-4BD7-AF6C-2917B4F8EE51}" srcOrd="1" destOrd="0" parTransId="{C6508A48-5670-45CA-8812-12B04DAF0A1C}" sibTransId="{C2811706-01C9-44DA-9381-9A42108F143F}"/>
    <dgm:cxn modelId="{2A63E45D-B089-4C2F-B53F-8F372764EB15}" type="presOf" srcId="{6597FF32-3533-4637-A453-12D718243AB1}" destId="{1EA6C188-62F2-4567-B329-3875233377D1}" srcOrd="0" destOrd="0" presId="urn:microsoft.com/office/officeart/2005/8/layout/hierarchy1"/>
    <dgm:cxn modelId="{BC41A0EF-8785-43B2-B915-C99EA94E5A78}" srcId="{A7326E4F-2C05-43C1-B829-4A7E7CE80780}" destId="{30DBC47F-C172-419A-8CDF-A8CE24C16A5F}" srcOrd="3" destOrd="0" parTransId="{778C0C74-ED71-4642-9682-0E391FBE134D}" sibTransId="{A354EABA-2081-4B86-854D-06F72DA5E2BA}"/>
    <dgm:cxn modelId="{B1E4CDFF-CBB3-4B58-A860-42145C48EAEE}" type="presOf" srcId="{CC449DBC-6C6A-41A2-8DBA-F974F3A97F86}" destId="{31D213B3-C81A-45AA-B223-0588253457EB}" srcOrd="0" destOrd="0" presId="urn:microsoft.com/office/officeart/2005/8/layout/hierarchy1"/>
    <dgm:cxn modelId="{093D17CA-62E5-43B8-A269-958E82E82685}" type="presOf" srcId="{CAB8259B-78B0-4E44-833A-E6948F40328A}" destId="{CB4BC494-F4B0-4CEC-9C71-D4FD85DFDE48}" srcOrd="0" destOrd="0" presId="urn:microsoft.com/office/officeart/2005/8/layout/hierarchy1"/>
    <dgm:cxn modelId="{416BFC33-3013-4D3F-8A32-D9AFE60E1A0E}" type="presOf" srcId="{2C5F422B-FC7D-4561-95B0-8DF958374937}" destId="{8EE067D0-D877-4E6E-AFF5-F1ADBA1DA62E}" srcOrd="0" destOrd="0" presId="urn:microsoft.com/office/officeart/2005/8/layout/hierarchy1"/>
    <dgm:cxn modelId="{0B51491A-F3B6-4A2A-AE8F-80CFEFC37D81}" type="presOf" srcId="{3127249E-58DF-415B-B62C-8CF36681FAD4}" destId="{33BDB191-0B68-41F0-A28B-E27958A748B7}" srcOrd="0" destOrd="0" presId="urn:microsoft.com/office/officeart/2005/8/layout/hierarchy1"/>
    <dgm:cxn modelId="{F6BA71B5-15E3-4C04-B662-663CDD570390}" srcId="{A7326E4F-2C05-43C1-B829-4A7E7CE80780}" destId="{0D87A1FA-51C0-4BB8-954E-90DD08A7BFA9}" srcOrd="1" destOrd="0" parTransId="{CC449DBC-6C6A-41A2-8DBA-F974F3A97F86}" sibTransId="{46EC75BB-2028-4ABF-A706-58548BD387CC}"/>
    <dgm:cxn modelId="{A5C5BDC9-F50F-49AE-998B-9AF3B5F3611F}" type="presOf" srcId="{A45AE9EA-EAFF-4084-B6D9-B33B4D564C57}" destId="{5585F041-C1C1-45EA-8DA6-D119D10003ED}" srcOrd="0" destOrd="0" presId="urn:microsoft.com/office/officeart/2005/8/layout/hierarchy1"/>
    <dgm:cxn modelId="{6A9E0C2B-4052-4269-ABD9-8BDD12FF7888}" type="presOf" srcId="{A5A74DBF-96EA-48E6-A4E0-A167223BC58F}" destId="{FA124205-C07C-493D-AA52-4887A4A3AEDD}" srcOrd="0" destOrd="0" presId="urn:microsoft.com/office/officeart/2005/8/layout/hierarchy1"/>
    <dgm:cxn modelId="{15A128B2-56E6-4332-A2A1-41F15D5E620E}" type="presOf" srcId="{3CD2D33F-0C4A-411B-8826-DB32C9A348E1}" destId="{17EE5D50-3797-4430-AF39-4AD490836FB1}" srcOrd="0" destOrd="0" presId="urn:microsoft.com/office/officeart/2005/8/layout/hierarchy1"/>
    <dgm:cxn modelId="{52689910-30D0-4E75-8FA1-F4112105FDFB}" srcId="{544B293B-779E-499B-8471-1985AC2AB2AD}" destId="{3CD2D33F-0C4A-411B-8826-DB32C9A348E1}" srcOrd="2" destOrd="0" parTransId="{CCD36211-AAFC-4B14-8382-D485688EC6B3}" sibTransId="{097B1759-270D-48D9-9086-0EA2378656FE}"/>
    <dgm:cxn modelId="{9777AB31-C885-4B81-B095-FAFF3EE6124E}" type="presOf" srcId="{140C362B-D582-4BD7-AF6C-2917B4F8EE51}" destId="{FDA144A0-4610-4629-B0C0-255FF510A07D}" srcOrd="0" destOrd="0" presId="urn:microsoft.com/office/officeart/2005/8/layout/hierarchy1"/>
    <dgm:cxn modelId="{4F58254B-EFF7-488E-B53E-7C03CAA422D3}" srcId="{60F3B4DC-701E-455B-B87F-71195B2D66A4}" destId="{E56F22F4-7363-4C88-AF25-4906AA807840}" srcOrd="0" destOrd="0" parTransId="{EBE2D935-1005-4750-A6F9-058392824AD9}" sibTransId="{CD3C4464-C90B-45B4-8104-8CBD9CF18879}"/>
    <dgm:cxn modelId="{2458DB9E-61BB-470B-8BF7-D6741F90E25E}" srcId="{544B293B-779E-499B-8471-1985AC2AB2AD}" destId="{A5A74DBF-96EA-48E6-A4E0-A167223BC58F}" srcOrd="3" destOrd="0" parTransId="{CAB8259B-78B0-4E44-833A-E6948F40328A}" sibTransId="{6F3BBBDC-DB41-40DC-BD9A-04739DE9C1E2}"/>
    <dgm:cxn modelId="{66AD227B-A9BE-483F-AA30-BBAC97FC4135}" srcId="{544B293B-779E-499B-8471-1985AC2AB2AD}" destId="{6597FF32-3533-4637-A453-12D718243AB1}" srcOrd="4" destOrd="0" parTransId="{2C602BEF-5A47-4970-ACA5-0067401CD002}" sibTransId="{89B276B5-A597-4736-96E2-43617FA19E5C}"/>
    <dgm:cxn modelId="{3683D5B0-AD83-4A71-A4DC-DCD8C43EC0A8}" type="presOf" srcId="{0D87A1FA-51C0-4BB8-954E-90DD08A7BFA9}" destId="{D762623D-FB0B-4EF7-9E74-94138E8151E0}" srcOrd="0" destOrd="0" presId="urn:microsoft.com/office/officeart/2005/8/layout/hierarchy1"/>
    <dgm:cxn modelId="{FBD0046B-90C1-4D3F-99F9-3E7A6AAFF089}" srcId="{A7326E4F-2C05-43C1-B829-4A7E7CE80780}" destId="{E34EAE77-0741-4CB5-8ACE-41C6755DC282}" srcOrd="0" destOrd="0" parTransId="{2C5F422B-FC7D-4561-95B0-8DF958374937}" sibTransId="{44470A7D-F2D8-4333-888F-D3E9E6D553A9}"/>
    <dgm:cxn modelId="{3CB28241-F67B-4BA1-BCC9-49276E7DBB84}" srcId="{446D810C-0122-4773-B1CA-9AB210EA9EE4}" destId="{A7326E4F-2C05-43C1-B829-4A7E7CE80780}" srcOrd="0" destOrd="0" parTransId="{25626308-165C-4C17-8ED6-4EF5D59DC383}" sibTransId="{88FA2DC6-F3AD-4485-BF84-C6DBCE8571D7}"/>
    <dgm:cxn modelId="{0A24AB03-7CDE-4EA5-AF55-8747CC239011}" type="presOf" srcId="{9421DA3C-EF3C-4E60-BD71-63E24413485A}" destId="{B976F8EB-192E-47FF-ADCB-C4CE3F2DAD46}" srcOrd="0" destOrd="0" presId="urn:microsoft.com/office/officeart/2005/8/layout/hierarchy1"/>
    <dgm:cxn modelId="{D0F2D6CA-6C86-4221-9541-F5E43111D705}" srcId="{A7326E4F-2C05-43C1-B829-4A7E7CE80780}" destId="{544B293B-779E-499B-8471-1985AC2AB2AD}" srcOrd="2" destOrd="0" parTransId="{D3CC045A-722E-4A4B-989D-F67D3CAD33D8}" sibTransId="{76329012-FCC0-493B-9C0C-04CD523F30F5}"/>
    <dgm:cxn modelId="{9EBD549C-2D47-4232-A256-CD08410CCB49}" srcId="{A7326E4F-2C05-43C1-B829-4A7E7CE80780}" destId="{9049B2DD-42A6-4BFE-9847-2B4BEDC2E662}" srcOrd="4" destOrd="0" parTransId="{F342A04D-86C2-4EAE-AEE6-7D5B243F951E}" sibTransId="{7225BE20-5675-4F69-AC17-F94F5C5D1437}"/>
    <dgm:cxn modelId="{00BCDAAC-1C7E-474E-A47F-DA4030019C19}" type="presOf" srcId="{446D810C-0122-4773-B1CA-9AB210EA9EE4}" destId="{0C40196A-2F72-4A9A-9194-C94B17007A1E}" srcOrd="0" destOrd="0" presId="urn:microsoft.com/office/officeart/2005/8/layout/hierarchy1"/>
    <dgm:cxn modelId="{8EE6C9A3-D091-4998-B989-17B9E37A50F0}" type="presOf" srcId="{60F3B4DC-701E-455B-B87F-71195B2D66A4}" destId="{02C128D3-114D-456C-88E1-1C527BE89793}" srcOrd="0" destOrd="0" presId="urn:microsoft.com/office/officeart/2005/8/layout/hierarchy1"/>
    <dgm:cxn modelId="{2454E683-59B1-4C01-A499-4FE75BF7E081}" type="presParOf" srcId="{0C40196A-2F72-4A9A-9194-C94B17007A1E}" destId="{2A73674F-CA3E-4748-AFB5-F3DB4CB8610D}" srcOrd="0" destOrd="0" presId="urn:microsoft.com/office/officeart/2005/8/layout/hierarchy1"/>
    <dgm:cxn modelId="{B1579CB5-6342-4826-9D7A-70459729F567}" type="presParOf" srcId="{2A73674F-CA3E-4748-AFB5-F3DB4CB8610D}" destId="{3BCEA3D6-1B06-4056-ABF8-C0CBFF618009}" srcOrd="0" destOrd="0" presId="urn:microsoft.com/office/officeart/2005/8/layout/hierarchy1"/>
    <dgm:cxn modelId="{25D7F918-3D90-4B6E-A92F-1FA054D33614}" type="presParOf" srcId="{3BCEA3D6-1B06-4056-ABF8-C0CBFF618009}" destId="{14F25A8D-BE28-4CE0-BD25-33463F06945E}" srcOrd="0" destOrd="0" presId="urn:microsoft.com/office/officeart/2005/8/layout/hierarchy1"/>
    <dgm:cxn modelId="{55922FE4-DCBF-4142-9098-922A317B1054}" type="presParOf" srcId="{3BCEA3D6-1B06-4056-ABF8-C0CBFF618009}" destId="{8D09D2B5-E7A6-4807-A0F9-517E2CE229E0}" srcOrd="1" destOrd="0" presId="urn:microsoft.com/office/officeart/2005/8/layout/hierarchy1"/>
    <dgm:cxn modelId="{418E5BA4-8564-4055-9F35-16471CAFDDEA}" type="presParOf" srcId="{2A73674F-CA3E-4748-AFB5-F3DB4CB8610D}" destId="{F9AEEE99-989E-4A5A-A6C7-C8015CD6E4F0}" srcOrd="1" destOrd="0" presId="urn:microsoft.com/office/officeart/2005/8/layout/hierarchy1"/>
    <dgm:cxn modelId="{4F6796CC-3700-4C4A-9F41-066C93205843}" type="presParOf" srcId="{F9AEEE99-989E-4A5A-A6C7-C8015CD6E4F0}" destId="{8EE067D0-D877-4E6E-AFF5-F1ADBA1DA62E}" srcOrd="0" destOrd="0" presId="urn:microsoft.com/office/officeart/2005/8/layout/hierarchy1"/>
    <dgm:cxn modelId="{E52473E8-0B7F-43E9-BB6C-151545806D59}" type="presParOf" srcId="{F9AEEE99-989E-4A5A-A6C7-C8015CD6E4F0}" destId="{FD116155-34E4-42E4-A6FE-3F7CFBDA132D}" srcOrd="1" destOrd="0" presId="urn:microsoft.com/office/officeart/2005/8/layout/hierarchy1"/>
    <dgm:cxn modelId="{878042F4-F909-4584-AB04-E103F591F250}" type="presParOf" srcId="{FD116155-34E4-42E4-A6FE-3F7CFBDA132D}" destId="{271031F1-B523-4990-B921-E46915345501}" srcOrd="0" destOrd="0" presId="urn:microsoft.com/office/officeart/2005/8/layout/hierarchy1"/>
    <dgm:cxn modelId="{8BB000CD-43FB-4320-9241-C2D835CB597F}" type="presParOf" srcId="{271031F1-B523-4990-B921-E46915345501}" destId="{8E7EFFB9-73F0-401C-AF38-5986B2C6ED49}" srcOrd="0" destOrd="0" presId="urn:microsoft.com/office/officeart/2005/8/layout/hierarchy1"/>
    <dgm:cxn modelId="{F8E7472D-814E-4616-AA9B-5FB61E83E3D9}" type="presParOf" srcId="{271031F1-B523-4990-B921-E46915345501}" destId="{C31C58D6-9C73-4A17-BABE-073238E35CEB}" srcOrd="1" destOrd="0" presId="urn:microsoft.com/office/officeart/2005/8/layout/hierarchy1"/>
    <dgm:cxn modelId="{BD8633C4-4EDE-4581-9437-5BFE55CA5CF2}" type="presParOf" srcId="{FD116155-34E4-42E4-A6FE-3F7CFBDA132D}" destId="{9A6FE32E-A8DE-4E24-9BE5-5125534876A5}" srcOrd="1" destOrd="0" presId="urn:microsoft.com/office/officeart/2005/8/layout/hierarchy1"/>
    <dgm:cxn modelId="{4139F9B5-03BD-4F83-AB11-A5D6605D83ED}" type="presParOf" srcId="{F9AEEE99-989E-4A5A-A6C7-C8015CD6E4F0}" destId="{31D213B3-C81A-45AA-B223-0588253457EB}" srcOrd="2" destOrd="0" presId="urn:microsoft.com/office/officeart/2005/8/layout/hierarchy1"/>
    <dgm:cxn modelId="{5CBD586A-E379-4781-B80E-983F59F5382D}" type="presParOf" srcId="{F9AEEE99-989E-4A5A-A6C7-C8015CD6E4F0}" destId="{30EF6761-3AD8-44A0-92E3-00C0B7CCC1D8}" srcOrd="3" destOrd="0" presId="urn:microsoft.com/office/officeart/2005/8/layout/hierarchy1"/>
    <dgm:cxn modelId="{964CE258-7FFC-4724-AD46-7C9C6A74EB68}" type="presParOf" srcId="{30EF6761-3AD8-44A0-92E3-00C0B7CCC1D8}" destId="{448ED445-75B7-4C5B-A62C-65DB76498981}" srcOrd="0" destOrd="0" presId="urn:microsoft.com/office/officeart/2005/8/layout/hierarchy1"/>
    <dgm:cxn modelId="{ECA30B0E-150E-457D-9FC1-1E6577646201}" type="presParOf" srcId="{448ED445-75B7-4C5B-A62C-65DB76498981}" destId="{4361D035-7248-45FE-A9AF-C5BDBB727E02}" srcOrd="0" destOrd="0" presId="urn:microsoft.com/office/officeart/2005/8/layout/hierarchy1"/>
    <dgm:cxn modelId="{24267B31-F670-4C37-9867-DABD05D0B7D0}" type="presParOf" srcId="{448ED445-75B7-4C5B-A62C-65DB76498981}" destId="{D762623D-FB0B-4EF7-9E74-94138E8151E0}" srcOrd="1" destOrd="0" presId="urn:microsoft.com/office/officeart/2005/8/layout/hierarchy1"/>
    <dgm:cxn modelId="{E9E488E5-C08D-463A-ACBB-8A366F4304C2}" type="presParOf" srcId="{30EF6761-3AD8-44A0-92E3-00C0B7CCC1D8}" destId="{0C6F8DE9-216E-44E2-AB1E-49B59B1919D7}" srcOrd="1" destOrd="0" presId="urn:microsoft.com/office/officeart/2005/8/layout/hierarchy1"/>
    <dgm:cxn modelId="{4974BEBB-E1EA-4FE6-8A89-1875D5F87193}" type="presParOf" srcId="{F9AEEE99-989E-4A5A-A6C7-C8015CD6E4F0}" destId="{F8E76F6B-7277-4ADA-9A30-16D8409BDAA4}" srcOrd="4" destOrd="0" presId="urn:microsoft.com/office/officeart/2005/8/layout/hierarchy1"/>
    <dgm:cxn modelId="{3CD8F363-6F53-43DB-BA5E-2912A155A038}" type="presParOf" srcId="{F9AEEE99-989E-4A5A-A6C7-C8015CD6E4F0}" destId="{98CCA229-811B-44D9-917C-A8680E8E0970}" srcOrd="5" destOrd="0" presId="urn:microsoft.com/office/officeart/2005/8/layout/hierarchy1"/>
    <dgm:cxn modelId="{4930124A-C4A1-4D8B-AA85-D7C292CF0DDE}" type="presParOf" srcId="{98CCA229-811B-44D9-917C-A8680E8E0970}" destId="{1085D49A-C762-470B-AF9A-24DF22EE91D3}" srcOrd="0" destOrd="0" presId="urn:microsoft.com/office/officeart/2005/8/layout/hierarchy1"/>
    <dgm:cxn modelId="{66F252FF-EE22-48DF-B3EF-B9B9E10B119A}" type="presParOf" srcId="{1085D49A-C762-470B-AF9A-24DF22EE91D3}" destId="{87DD6280-1994-479A-A739-7FD9FE9FE8AE}" srcOrd="0" destOrd="0" presId="urn:microsoft.com/office/officeart/2005/8/layout/hierarchy1"/>
    <dgm:cxn modelId="{EF635B1E-5B45-4731-AC17-DE7EC5A701DF}" type="presParOf" srcId="{1085D49A-C762-470B-AF9A-24DF22EE91D3}" destId="{A8171560-06C1-4953-9E2B-B8A48D8D8EC5}" srcOrd="1" destOrd="0" presId="urn:microsoft.com/office/officeart/2005/8/layout/hierarchy1"/>
    <dgm:cxn modelId="{9862AF59-8AA8-4C3D-9E8E-C75886AA6FB9}" type="presParOf" srcId="{98CCA229-811B-44D9-917C-A8680E8E0970}" destId="{D6D7FCD2-BDED-4633-ABAA-D185D36E4392}" srcOrd="1" destOrd="0" presId="urn:microsoft.com/office/officeart/2005/8/layout/hierarchy1"/>
    <dgm:cxn modelId="{0D371D5E-8058-4D2C-B1F6-960E3D785534}" type="presParOf" srcId="{D6D7FCD2-BDED-4633-ABAA-D185D36E4392}" destId="{B976F8EB-192E-47FF-ADCB-C4CE3F2DAD46}" srcOrd="0" destOrd="0" presId="urn:microsoft.com/office/officeart/2005/8/layout/hierarchy1"/>
    <dgm:cxn modelId="{CE739743-7D57-43C1-8D09-630DFF573907}" type="presParOf" srcId="{D6D7FCD2-BDED-4633-ABAA-D185D36E4392}" destId="{5EB2D133-1724-4447-8493-C57A3B9E4798}" srcOrd="1" destOrd="0" presId="urn:microsoft.com/office/officeart/2005/8/layout/hierarchy1"/>
    <dgm:cxn modelId="{750DC007-491E-4F05-9CE4-D2A598C6FB18}" type="presParOf" srcId="{5EB2D133-1724-4447-8493-C57A3B9E4798}" destId="{DF877C9B-45AC-4217-A9B8-AE841CF36D9A}" srcOrd="0" destOrd="0" presId="urn:microsoft.com/office/officeart/2005/8/layout/hierarchy1"/>
    <dgm:cxn modelId="{184F363C-6069-4BF5-AF56-4C020D92E139}" type="presParOf" srcId="{DF877C9B-45AC-4217-A9B8-AE841CF36D9A}" destId="{D3B00A23-629D-44AD-AE98-BF36A2F5A474}" srcOrd="0" destOrd="0" presId="urn:microsoft.com/office/officeart/2005/8/layout/hierarchy1"/>
    <dgm:cxn modelId="{0AA07080-5CBC-491C-8624-0EF2F187BFE6}" type="presParOf" srcId="{DF877C9B-45AC-4217-A9B8-AE841CF36D9A}" destId="{5585F041-C1C1-45EA-8DA6-D119D10003ED}" srcOrd="1" destOrd="0" presId="urn:microsoft.com/office/officeart/2005/8/layout/hierarchy1"/>
    <dgm:cxn modelId="{94A6983C-D648-4A90-9129-4282AAF2D31E}" type="presParOf" srcId="{5EB2D133-1724-4447-8493-C57A3B9E4798}" destId="{2D39650F-7873-4654-98E5-DAE853A52408}" srcOrd="1" destOrd="0" presId="urn:microsoft.com/office/officeart/2005/8/layout/hierarchy1"/>
    <dgm:cxn modelId="{8582EBDE-3A5B-4286-80A5-8475A04BC0BC}" type="presParOf" srcId="{D6D7FCD2-BDED-4633-ABAA-D185D36E4392}" destId="{709CC311-402B-48AA-9661-8A2EBBA0E6FF}" srcOrd="2" destOrd="0" presId="urn:microsoft.com/office/officeart/2005/8/layout/hierarchy1"/>
    <dgm:cxn modelId="{A22BC521-D2F5-48EA-A0F5-AD03C08528F5}" type="presParOf" srcId="{D6D7FCD2-BDED-4633-ABAA-D185D36E4392}" destId="{CAD6C040-4975-4338-A459-3BE9463F8D97}" srcOrd="3" destOrd="0" presId="urn:microsoft.com/office/officeart/2005/8/layout/hierarchy1"/>
    <dgm:cxn modelId="{11E96D75-7C3E-44A2-9AC7-787D185F47A0}" type="presParOf" srcId="{CAD6C040-4975-4338-A459-3BE9463F8D97}" destId="{91690754-8A8D-4B98-909B-95559CF120BB}" srcOrd="0" destOrd="0" presId="urn:microsoft.com/office/officeart/2005/8/layout/hierarchy1"/>
    <dgm:cxn modelId="{C0321445-0970-4F9B-80BB-7CFB8953DFE9}" type="presParOf" srcId="{91690754-8A8D-4B98-909B-95559CF120BB}" destId="{894EBC55-FBE9-4281-A4A0-CF6E325C2181}" srcOrd="0" destOrd="0" presId="urn:microsoft.com/office/officeart/2005/8/layout/hierarchy1"/>
    <dgm:cxn modelId="{3D4D2B75-2FF3-461D-8A7B-33D3759F7622}" type="presParOf" srcId="{91690754-8A8D-4B98-909B-95559CF120BB}" destId="{FDA144A0-4610-4629-B0C0-255FF510A07D}" srcOrd="1" destOrd="0" presId="urn:microsoft.com/office/officeart/2005/8/layout/hierarchy1"/>
    <dgm:cxn modelId="{153A178B-6709-4B25-8443-FFECF687F8F4}" type="presParOf" srcId="{CAD6C040-4975-4338-A459-3BE9463F8D97}" destId="{569ABC34-5A75-4424-94EE-1463BD7CAF13}" srcOrd="1" destOrd="0" presId="urn:microsoft.com/office/officeart/2005/8/layout/hierarchy1"/>
    <dgm:cxn modelId="{B257F3F6-D147-4EE1-BAB9-A2F165D8D42F}" type="presParOf" srcId="{D6D7FCD2-BDED-4633-ABAA-D185D36E4392}" destId="{3D408989-2785-4838-935F-73DBF23804CF}" srcOrd="4" destOrd="0" presId="urn:microsoft.com/office/officeart/2005/8/layout/hierarchy1"/>
    <dgm:cxn modelId="{BF2918E8-F4E4-4B73-BEAE-3DC6E43D8492}" type="presParOf" srcId="{D6D7FCD2-BDED-4633-ABAA-D185D36E4392}" destId="{07508300-B98E-4D60-AD70-CF90CC0CD390}" srcOrd="5" destOrd="0" presId="urn:microsoft.com/office/officeart/2005/8/layout/hierarchy1"/>
    <dgm:cxn modelId="{F9138639-981C-4208-A3A3-59C7457E6D2A}" type="presParOf" srcId="{07508300-B98E-4D60-AD70-CF90CC0CD390}" destId="{7915CFA9-92E8-4AAE-8425-03044EF99B6E}" srcOrd="0" destOrd="0" presId="urn:microsoft.com/office/officeart/2005/8/layout/hierarchy1"/>
    <dgm:cxn modelId="{7FF000BA-F876-401E-8289-D441A9FC1E13}" type="presParOf" srcId="{7915CFA9-92E8-4AAE-8425-03044EF99B6E}" destId="{751A035F-B224-40C4-9D6C-A401D466451A}" srcOrd="0" destOrd="0" presId="urn:microsoft.com/office/officeart/2005/8/layout/hierarchy1"/>
    <dgm:cxn modelId="{E8ECB3E4-F303-468A-8D3F-64B9823DF1DA}" type="presParOf" srcId="{7915CFA9-92E8-4AAE-8425-03044EF99B6E}" destId="{17EE5D50-3797-4430-AF39-4AD490836FB1}" srcOrd="1" destOrd="0" presId="urn:microsoft.com/office/officeart/2005/8/layout/hierarchy1"/>
    <dgm:cxn modelId="{78F44313-1244-4CE5-8B91-BA32A79A02EB}" type="presParOf" srcId="{07508300-B98E-4D60-AD70-CF90CC0CD390}" destId="{68C0867B-EAB6-4362-9378-7E2B9FBEB4F7}" srcOrd="1" destOrd="0" presId="urn:microsoft.com/office/officeart/2005/8/layout/hierarchy1"/>
    <dgm:cxn modelId="{A9DA810A-9BB3-414F-A0D7-38D63C6368DD}" type="presParOf" srcId="{D6D7FCD2-BDED-4633-ABAA-D185D36E4392}" destId="{CB4BC494-F4B0-4CEC-9C71-D4FD85DFDE48}" srcOrd="6" destOrd="0" presId="urn:microsoft.com/office/officeart/2005/8/layout/hierarchy1"/>
    <dgm:cxn modelId="{28ED3625-1950-4BC8-8315-95CA90021CB2}" type="presParOf" srcId="{D6D7FCD2-BDED-4633-ABAA-D185D36E4392}" destId="{82CF46A8-176F-4C73-9D60-3A0AED1CD174}" srcOrd="7" destOrd="0" presId="urn:microsoft.com/office/officeart/2005/8/layout/hierarchy1"/>
    <dgm:cxn modelId="{468202BD-9797-48AA-BDF5-4240E387E912}" type="presParOf" srcId="{82CF46A8-176F-4C73-9D60-3A0AED1CD174}" destId="{DF102ADD-2345-45E2-923F-FFC4FCD0A0B5}" srcOrd="0" destOrd="0" presId="urn:microsoft.com/office/officeart/2005/8/layout/hierarchy1"/>
    <dgm:cxn modelId="{55BB7061-FD82-4D5C-993D-A22B067C700F}" type="presParOf" srcId="{DF102ADD-2345-45E2-923F-FFC4FCD0A0B5}" destId="{D9E3DF3D-43EB-4E2B-AFAB-C0FF109DA5A6}" srcOrd="0" destOrd="0" presId="urn:microsoft.com/office/officeart/2005/8/layout/hierarchy1"/>
    <dgm:cxn modelId="{F6D84A5A-DAC4-4B82-BE74-5D69926FA217}" type="presParOf" srcId="{DF102ADD-2345-45E2-923F-FFC4FCD0A0B5}" destId="{FA124205-C07C-493D-AA52-4887A4A3AEDD}" srcOrd="1" destOrd="0" presId="urn:microsoft.com/office/officeart/2005/8/layout/hierarchy1"/>
    <dgm:cxn modelId="{73375C58-E381-416D-9EFE-1AB69524DE3C}" type="presParOf" srcId="{82CF46A8-176F-4C73-9D60-3A0AED1CD174}" destId="{F23CBC1C-C45D-4F6C-AE07-691D30971290}" srcOrd="1" destOrd="0" presId="urn:microsoft.com/office/officeart/2005/8/layout/hierarchy1"/>
    <dgm:cxn modelId="{0D882C6C-17A0-48C7-85D5-12CAD2815639}" type="presParOf" srcId="{F23CBC1C-C45D-4F6C-AE07-691D30971290}" destId="{33BDB191-0B68-41F0-A28B-E27958A748B7}" srcOrd="0" destOrd="0" presId="urn:microsoft.com/office/officeart/2005/8/layout/hierarchy1"/>
    <dgm:cxn modelId="{8FD2A650-F6FE-4C14-9887-6FD41568DC98}" type="presParOf" srcId="{F23CBC1C-C45D-4F6C-AE07-691D30971290}" destId="{93600924-83A9-4E60-A9BD-512B695898F0}" srcOrd="1" destOrd="0" presId="urn:microsoft.com/office/officeart/2005/8/layout/hierarchy1"/>
    <dgm:cxn modelId="{76FE4CA7-D85C-438E-80F4-65E423674042}" type="presParOf" srcId="{93600924-83A9-4E60-A9BD-512B695898F0}" destId="{F52E6A6F-198C-462E-815E-B387CFC03AB8}" srcOrd="0" destOrd="0" presId="urn:microsoft.com/office/officeart/2005/8/layout/hierarchy1"/>
    <dgm:cxn modelId="{A7A5520D-B435-408E-904A-FA3CDDB0B9E6}" type="presParOf" srcId="{F52E6A6F-198C-462E-815E-B387CFC03AB8}" destId="{2D070CF1-A3A1-442A-BEAF-B0D3D6396D25}" srcOrd="0" destOrd="0" presId="urn:microsoft.com/office/officeart/2005/8/layout/hierarchy1"/>
    <dgm:cxn modelId="{C991C0C8-E5FF-46E8-AFC9-C1BA0103AC3B}" type="presParOf" srcId="{F52E6A6F-198C-462E-815E-B387CFC03AB8}" destId="{02C128D3-114D-456C-88E1-1C527BE89793}" srcOrd="1" destOrd="0" presId="urn:microsoft.com/office/officeart/2005/8/layout/hierarchy1"/>
    <dgm:cxn modelId="{F52895CC-D07C-43BA-A18A-3D3B01BEA698}" type="presParOf" srcId="{93600924-83A9-4E60-A9BD-512B695898F0}" destId="{D6C7AEF9-FC58-4E02-A08B-A17D9B6BC19F}" srcOrd="1" destOrd="0" presId="urn:microsoft.com/office/officeart/2005/8/layout/hierarchy1"/>
    <dgm:cxn modelId="{6EDB7110-C819-4E0D-A1A1-16F480241227}" type="presParOf" srcId="{D6C7AEF9-FC58-4E02-A08B-A17D9B6BC19F}" destId="{6AC78A28-D6B9-4BA4-AC1A-9D05E53015F2}" srcOrd="0" destOrd="0" presId="urn:microsoft.com/office/officeart/2005/8/layout/hierarchy1"/>
    <dgm:cxn modelId="{8DB8CDC1-EB8E-4EDD-B257-D5A8578E92A5}" type="presParOf" srcId="{D6C7AEF9-FC58-4E02-A08B-A17D9B6BC19F}" destId="{13EFA291-71D3-4A74-B7CB-4902AAB49BE0}" srcOrd="1" destOrd="0" presId="urn:microsoft.com/office/officeart/2005/8/layout/hierarchy1"/>
    <dgm:cxn modelId="{09809295-DBDE-45D1-8E83-D8D352FAA7CC}" type="presParOf" srcId="{13EFA291-71D3-4A74-B7CB-4902AAB49BE0}" destId="{97C4F4A3-64AF-41FD-AB1C-936B71A4775E}" srcOrd="0" destOrd="0" presId="urn:microsoft.com/office/officeart/2005/8/layout/hierarchy1"/>
    <dgm:cxn modelId="{45AC6617-E24F-4478-93FB-5A14F2FA9FF6}" type="presParOf" srcId="{97C4F4A3-64AF-41FD-AB1C-936B71A4775E}" destId="{3F758152-F3E0-455D-A332-BB8DF3A27167}" srcOrd="0" destOrd="0" presId="urn:microsoft.com/office/officeart/2005/8/layout/hierarchy1"/>
    <dgm:cxn modelId="{19D55933-DA2B-4037-8F8E-160C7FFA6B3C}" type="presParOf" srcId="{97C4F4A3-64AF-41FD-AB1C-936B71A4775E}" destId="{2FB9F498-67B0-41AA-88F9-D06B9330BC44}" srcOrd="1" destOrd="0" presId="urn:microsoft.com/office/officeart/2005/8/layout/hierarchy1"/>
    <dgm:cxn modelId="{BC72609F-8F87-4455-A9FD-D161780B8369}" type="presParOf" srcId="{13EFA291-71D3-4A74-B7CB-4902AAB49BE0}" destId="{6CFB0989-4336-4782-8469-43658D3DB957}" srcOrd="1" destOrd="0" presId="urn:microsoft.com/office/officeart/2005/8/layout/hierarchy1"/>
    <dgm:cxn modelId="{6E4812C3-505A-4BCE-B1E7-C5F3B08FEABC}" type="presParOf" srcId="{D6D7FCD2-BDED-4633-ABAA-D185D36E4392}" destId="{FE01387C-ACFE-4061-BCA3-A6AF93ABD8FC}" srcOrd="8" destOrd="0" presId="urn:microsoft.com/office/officeart/2005/8/layout/hierarchy1"/>
    <dgm:cxn modelId="{7FC06B19-0D08-48F6-A8F3-D5762A182C23}" type="presParOf" srcId="{D6D7FCD2-BDED-4633-ABAA-D185D36E4392}" destId="{4F777DED-D358-4BB3-85B6-7121DE46F6C2}" srcOrd="9" destOrd="0" presId="urn:microsoft.com/office/officeart/2005/8/layout/hierarchy1"/>
    <dgm:cxn modelId="{C7FDD773-043E-4187-A921-FD8A220473E0}" type="presParOf" srcId="{4F777DED-D358-4BB3-85B6-7121DE46F6C2}" destId="{EAD7820E-77C4-4361-99D8-E093DED5D0DC}" srcOrd="0" destOrd="0" presId="urn:microsoft.com/office/officeart/2005/8/layout/hierarchy1"/>
    <dgm:cxn modelId="{6270C22B-D570-4628-9690-E25A49E9CB77}" type="presParOf" srcId="{EAD7820E-77C4-4361-99D8-E093DED5D0DC}" destId="{6D1C36EA-758E-4370-ABC5-2FA131A499AF}" srcOrd="0" destOrd="0" presId="urn:microsoft.com/office/officeart/2005/8/layout/hierarchy1"/>
    <dgm:cxn modelId="{8A311C7A-AF34-43BD-943A-21C99854AFCA}" type="presParOf" srcId="{EAD7820E-77C4-4361-99D8-E093DED5D0DC}" destId="{1EA6C188-62F2-4567-B329-3875233377D1}" srcOrd="1" destOrd="0" presId="urn:microsoft.com/office/officeart/2005/8/layout/hierarchy1"/>
    <dgm:cxn modelId="{663699FF-D4FF-4489-B52A-F70871C16475}" type="presParOf" srcId="{4F777DED-D358-4BB3-85B6-7121DE46F6C2}" destId="{FF951191-EB9A-4B6D-97E4-7150AF8AE791}" srcOrd="1" destOrd="0" presId="urn:microsoft.com/office/officeart/2005/8/layout/hierarchy1"/>
    <dgm:cxn modelId="{F1D97360-DC55-43C1-A405-28B99985C8DE}" type="presParOf" srcId="{F9AEEE99-989E-4A5A-A6C7-C8015CD6E4F0}" destId="{A731147D-7B0C-4009-969D-808E2376FF98}" srcOrd="6" destOrd="0" presId="urn:microsoft.com/office/officeart/2005/8/layout/hierarchy1"/>
    <dgm:cxn modelId="{335A0052-D5A1-4235-A150-D3AC2BE4E199}" type="presParOf" srcId="{F9AEEE99-989E-4A5A-A6C7-C8015CD6E4F0}" destId="{2E80003D-9959-4D2C-872F-DA7AFD1A6FE4}" srcOrd="7" destOrd="0" presId="urn:microsoft.com/office/officeart/2005/8/layout/hierarchy1"/>
    <dgm:cxn modelId="{9BEF352E-5349-4894-9C62-F91067493464}" type="presParOf" srcId="{2E80003D-9959-4D2C-872F-DA7AFD1A6FE4}" destId="{B6499769-9617-4F45-9205-0F3760BFB7E6}" srcOrd="0" destOrd="0" presId="urn:microsoft.com/office/officeart/2005/8/layout/hierarchy1"/>
    <dgm:cxn modelId="{FA3CCEEA-3623-4BA8-A8BF-6AEBE7452CD4}" type="presParOf" srcId="{B6499769-9617-4F45-9205-0F3760BFB7E6}" destId="{C81F1042-D5B9-4AD5-B97A-ED218A1D744C}" srcOrd="0" destOrd="0" presId="urn:microsoft.com/office/officeart/2005/8/layout/hierarchy1"/>
    <dgm:cxn modelId="{60606229-0158-41DE-A2D4-9BFDA06F45D1}" type="presParOf" srcId="{B6499769-9617-4F45-9205-0F3760BFB7E6}" destId="{23B4DA9B-1CBE-4B9C-BD4B-5C11AB2A2F4C}" srcOrd="1" destOrd="0" presId="urn:microsoft.com/office/officeart/2005/8/layout/hierarchy1"/>
    <dgm:cxn modelId="{92EDC836-308B-4DDC-BF0A-F6E07E24668B}" type="presParOf" srcId="{2E80003D-9959-4D2C-872F-DA7AFD1A6FE4}" destId="{8EEE9B31-C82B-49FF-840F-FDB8D531D53D}" srcOrd="1" destOrd="0" presId="urn:microsoft.com/office/officeart/2005/8/layout/hierarchy1"/>
    <dgm:cxn modelId="{970BFEAA-8CC2-4363-B696-B8B10D6A04AD}" type="presParOf" srcId="{F9AEEE99-989E-4A5A-A6C7-C8015CD6E4F0}" destId="{677E4467-EF4B-4280-BDDB-6D43F224F349}" srcOrd="8" destOrd="0" presId="urn:microsoft.com/office/officeart/2005/8/layout/hierarchy1"/>
    <dgm:cxn modelId="{AF2616D2-6318-458A-8326-3AA2A7A1E603}" type="presParOf" srcId="{F9AEEE99-989E-4A5A-A6C7-C8015CD6E4F0}" destId="{DC672A89-2253-477D-96DA-F78C6D4D7537}" srcOrd="9" destOrd="0" presId="urn:microsoft.com/office/officeart/2005/8/layout/hierarchy1"/>
    <dgm:cxn modelId="{ABEB3229-E68A-4203-8A0D-F7F500CF489A}" type="presParOf" srcId="{DC672A89-2253-477D-96DA-F78C6D4D7537}" destId="{6440E86A-6A72-43F1-AAC5-DD38732461A9}" srcOrd="0" destOrd="0" presId="urn:microsoft.com/office/officeart/2005/8/layout/hierarchy1"/>
    <dgm:cxn modelId="{600D0D57-83AD-4411-98B0-499E7D90FA71}" type="presParOf" srcId="{6440E86A-6A72-43F1-AAC5-DD38732461A9}" destId="{25996FF1-0C00-43C6-B0CC-2084FA1CA528}" srcOrd="0" destOrd="0" presId="urn:microsoft.com/office/officeart/2005/8/layout/hierarchy1"/>
    <dgm:cxn modelId="{0620926E-1FC0-43D7-B041-06A2A174E002}" type="presParOf" srcId="{6440E86A-6A72-43F1-AAC5-DD38732461A9}" destId="{1BA903F5-0C16-447E-A4FA-B56A7C902496}" srcOrd="1" destOrd="0" presId="urn:microsoft.com/office/officeart/2005/8/layout/hierarchy1"/>
    <dgm:cxn modelId="{FCE54323-6E78-4641-979C-DD6EB8C346F3}" type="presParOf" srcId="{DC672A89-2253-477D-96DA-F78C6D4D7537}" destId="{52CFE08C-96A5-4492-A968-DCA6C98E0179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0EC3EEF-CB81-45E5-9CA4-09F8F620A44A}" type="doc">
      <dgm:prSet loTypeId="urn:microsoft.com/office/officeart/2005/8/layout/funnel1" loCatId="relationship" qsTypeId="urn:microsoft.com/office/officeart/2005/8/quickstyle/simple1" qsCatId="simple" csTypeId="urn:microsoft.com/office/officeart/2005/8/colors/accent3_2" csCatId="accent3" phldr="1"/>
      <dgm:spPr/>
      <dgm:t>
        <a:bodyPr/>
        <a:lstStyle/>
        <a:p>
          <a:endParaRPr lang="nb-NO"/>
        </a:p>
      </dgm:t>
    </dgm:pt>
    <dgm:pt modelId="{503C280A-70AD-4034-8D9B-7CFF99DA5480}">
      <dgm:prSet phldrT="[Tekst]"/>
      <dgm:spPr/>
      <dgm:t>
        <a:bodyPr/>
        <a:lstStyle/>
        <a:p>
          <a:r>
            <a:rPr lang="nb-NO" dirty="0" smtClean="0"/>
            <a:t>Oslo: </a:t>
          </a:r>
          <a:r>
            <a:rPr lang="nb-NO" i="1" dirty="0" smtClean="0"/>
            <a:t>å være</a:t>
          </a:r>
          <a:endParaRPr lang="nb-NO" i="1" dirty="0"/>
        </a:p>
      </dgm:t>
    </dgm:pt>
    <dgm:pt modelId="{A3C75593-899E-418C-B24F-950EC6FD5783}" type="parTrans" cxnId="{15D0161A-B00B-4CDD-AB39-FAA578FB2804}">
      <dgm:prSet/>
      <dgm:spPr/>
      <dgm:t>
        <a:bodyPr/>
        <a:lstStyle/>
        <a:p>
          <a:endParaRPr lang="nb-NO"/>
        </a:p>
      </dgm:t>
    </dgm:pt>
    <dgm:pt modelId="{2AE12850-DB0A-4E6F-85C1-FE2AA5D779BB}" type="sibTrans" cxnId="{15D0161A-B00B-4CDD-AB39-FAA578FB2804}">
      <dgm:prSet/>
      <dgm:spPr/>
      <dgm:t>
        <a:bodyPr/>
        <a:lstStyle/>
        <a:p>
          <a:endParaRPr lang="nb-NO"/>
        </a:p>
      </dgm:t>
    </dgm:pt>
    <dgm:pt modelId="{988C239D-F427-4EAC-9346-BED5DF0F9E82}">
      <dgm:prSet phldrT="[Tekst]"/>
      <dgm:spPr/>
      <dgm:t>
        <a:bodyPr/>
        <a:lstStyle/>
        <a:p>
          <a:r>
            <a:rPr lang="nb-NO" dirty="0" smtClean="0"/>
            <a:t>Trondheim: </a:t>
          </a:r>
          <a:r>
            <a:rPr lang="nb-NO" i="1" dirty="0" smtClean="0"/>
            <a:t>å vær</a:t>
          </a:r>
          <a:endParaRPr lang="nb-NO" i="1" dirty="0"/>
        </a:p>
      </dgm:t>
    </dgm:pt>
    <dgm:pt modelId="{5AD8A0E2-7CBC-4EA8-B256-DA4BBCD7F415}" type="parTrans" cxnId="{C0598076-A1B4-4F1D-BBCD-3206F36BBE3E}">
      <dgm:prSet/>
      <dgm:spPr/>
      <dgm:t>
        <a:bodyPr/>
        <a:lstStyle/>
        <a:p>
          <a:endParaRPr lang="nb-NO"/>
        </a:p>
      </dgm:t>
    </dgm:pt>
    <dgm:pt modelId="{B1E52331-AFCA-47A1-BEF9-45D4A110B64F}" type="sibTrans" cxnId="{C0598076-A1B4-4F1D-BBCD-3206F36BBE3E}">
      <dgm:prSet/>
      <dgm:spPr/>
      <dgm:t>
        <a:bodyPr/>
        <a:lstStyle/>
        <a:p>
          <a:endParaRPr lang="nb-NO"/>
        </a:p>
      </dgm:t>
    </dgm:pt>
    <dgm:pt modelId="{6F1FD00C-9C6B-4B6D-B8FE-A656AE690B05}">
      <dgm:prSet phldrT="[Tekst]" custT="1"/>
      <dgm:spPr/>
      <dgm:t>
        <a:bodyPr/>
        <a:lstStyle/>
        <a:p>
          <a:r>
            <a:rPr lang="nb-NO" sz="3600" dirty="0" smtClean="0"/>
            <a:t>Aust-Trøndelag: </a:t>
          </a:r>
        </a:p>
        <a:p>
          <a:r>
            <a:rPr lang="nb-NO" sz="3600" i="1" dirty="0" smtClean="0"/>
            <a:t>å vårrå </a:t>
          </a:r>
          <a:r>
            <a:rPr lang="nb-NO" sz="3600" dirty="0" smtClean="0"/>
            <a:t>blir til </a:t>
          </a:r>
          <a:r>
            <a:rPr lang="nb-NO" sz="3600" i="1" dirty="0" smtClean="0"/>
            <a:t>å vær</a:t>
          </a:r>
          <a:endParaRPr lang="nb-NO" sz="3600" i="1" dirty="0"/>
        </a:p>
      </dgm:t>
    </dgm:pt>
    <dgm:pt modelId="{DF8FE64E-F02E-491A-B8E8-351ED2F9435D}" type="parTrans" cxnId="{B6FDB164-D38C-465C-A160-30D0E9F9D538}">
      <dgm:prSet/>
      <dgm:spPr/>
      <dgm:t>
        <a:bodyPr/>
        <a:lstStyle/>
        <a:p>
          <a:endParaRPr lang="nb-NO"/>
        </a:p>
      </dgm:t>
    </dgm:pt>
    <dgm:pt modelId="{93C0C568-C5E3-4E6B-8549-C35C4FD660E1}" type="sibTrans" cxnId="{B6FDB164-D38C-465C-A160-30D0E9F9D538}">
      <dgm:prSet/>
      <dgm:spPr/>
      <dgm:t>
        <a:bodyPr/>
        <a:lstStyle/>
        <a:p>
          <a:endParaRPr lang="nb-NO"/>
        </a:p>
      </dgm:t>
    </dgm:pt>
    <dgm:pt modelId="{83B92F71-2191-4C7D-BDF4-3968D9162EE5}" type="pres">
      <dgm:prSet presAssocID="{60EC3EEF-CB81-45E5-9CA4-09F8F620A44A}" presName="Name0" presStyleCnt="0">
        <dgm:presLayoutVars>
          <dgm:chMax val="4"/>
          <dgm:resizeHandles val="exact"/>
        </dgm:presLayoutVars>
      </dgm:prSet>
      <dgm:spPr/>
      <dgm:t>
        <a:bodyPr/>
        <a:lstStyle/>
        <a:p>
          <a:endParaRPr lang="nb-NO"/>
        </a:p>
      </dgm:t>
    </dgm:pt>
    <dgm:pt modelId="{3A56D205-4BF2-47A8-A7CC-50A726B76292}" type="pres">
      <dgm:prSet presAssocID="{60EC3EEF-CB81-45E5-9CA4-09F8F620A44A}" presName="ellipse" presStyleLbl="trBgShp" presStyleIdx="0" presStyleCnt="1" custScaleX="98977" custScaleY="117283"/>
      <dgm:spPr/>
    </dgm:pt>
    <dgm:pt modelId="{9C7D6316-FBE2-4D81-81F0-AEFCA4FC6432}" type="pres">
      <dgm:prSet presAssocID="{60EC3EEF-CB81-45E5-9CA4-09F8F620A44A}" presName="arrow1" presStyleLbl="fgShp" presStyleIdx="0" presStyleCnt="1" custLinFactNeighborY="-36451"/>
      <dgm:spPr/>
    </dgm:pt>
    <dgm:pt modelId="{F4FA186D-0C48-433F-9D7A-126A77F2264F}" type="pres">
      <dgm:prSet presAssocID="{60EC3EEF-CB81-45E5-9CA4-09F8F620A44A}" presName="rectangle" presStyleLbl="revTx" presStyleIdx="0" presStyleCnt="1" custScaleX="148493" custScaleY="121698">
        <dgm:presLayoutVars>
          <dgm:bulletEnabled val="1"/>
        </dgm:presLayoutVars>
      </dgm:prSet>
      <dgm:spPr/>
      <dgm:t>
        <a:bodyPr/>
        <a:lstStyle/>
        <a:p>
          <a:endParaRPr lang="nb-NO"/>
        </a:p>
      </dgm:t>
    </dgm:pt>
    <dgm:pt modelId="{D33AA15C-550F-4964-826C-4312211D97A5}" type="pres">
      <dgm:prSet presAssocID="{988C239D-F427-4EAC-9346-BED5DF0F9E82}" presName="item1" presStyleLbl="node1" presStyleIdx="0" presStyleCnt="2" custScaleX="126190" custScaleY="127095">
        <dgm:presLayoutVars>
          <dgm:bulletEnabled val="1"/>
        </dgm:presLayoutVars>
      </dgm:prSet>
      <dgm:spPr/>
      <dgm:t>
        <a:bodyPr/>
        <a:lstStyle/>
        <a:p>
          <a:endParaRPr lang="nb-NO"/>
        </a:p>
      </dgm:t>
    </dgm:pt>
    <dgm:pt modelId="{772C8177-AB63-4934-B991-3B1A8DEA1821}" type="pres">
      <dgm:prSet presAssocID="{6F1FD00C-9C6B-4B6D-B8FE-A656AE690B05}" presName="item2" presStyleLbl="node1" presStyleIdx="1" presStyleCnt="2" custScaleX="126680" custScaleY="129148">
        <dgm:presLayoutVars>
          <dgm:bulletEnabled val="1"/>
        </dgm:presLayoutVars>
      </dgm:prSet>
      <dgm:spPr/>
      <dgm:t>
        <a:bodyPr/>
        <a:lstStyle/>
        <a:p>
          <a:endParaRPr lang="nb-NO"/>
        </a:p>
      </dgm:t>
    </dgm:pt>
    <dgm:pt modelId="{64FA260B-F81C-4533-8743-29C8B96BDE10}" type="pres">
      <dgm:prSet presAssocID="{60EC3EEF-CB81-45E5-9CA4-09F8F620A44A}" presName="funnel" presStyleLbl="trAlignAcc1" presStyleIdx="0" presStyleCnt="1" custScaleX="109097" custScaleY="94211"/>
      <dgm:spPr/>
    </dgm:pt>
  </dgm:ptLst>
  <dgm:cxnLst>
    <dgm:cxn modelId="{2B735312-6D8D-42FD-88AD-68502EFEFB38}" type="presOf" srcId="{60EC3EEF-CB81-45E5-9CA4-09F8F620A44A}" destId="{83B92F71-2191-4C7D-BDF4-3968D9162EE5}" srcOrd="0" destOrd="0" presId="urn:microsoft.com/office/officeart/2005/8/layout/funnel1"/>
    <dgm:cxn modelId="{C0598076-A1B4-4F1D-BBCD-3206F36BBE3E}" srcId="{60EC3EEF-CB81-45E5-9CA4-09F8F620A44A}" destId="{988C239D-F427-4EAC-9346-BED5DF0F9E82}" srcOrd="1" destOrd="0" parTransId="{5AD8A0E2-7CBC-4EA8-B256-DA4BBCD7F415}" sibTransId="{B1E52331-AFCA-47A1-BEF9-45D4A110B64F}"/>
    <dgm:cxn modelId="{D34AFE8F-558C-40D9-ACE2-2248F093319B}" type="presOf" srcId="{503C280A-70AD-4034-8D9B-7CFF99DA5480}" destId="{772C8177-AB63-4934-B991-3B1A8DEA1821}" srcOrd="0" destOrd="0" presId="urn:microsoft.com/office/officeart/2005/8/layout/funnel1"/>
    <dgm:cxn modelId="{B6FDB164-D38C-465C-A160-30D0E9F9D538}" srcId="{60EC3EEF-CB81-45E5-9CA4-09F8F620A44A}" destId="{6F1FD00C-9C6B-4B6D-B8FE-A656AE690B05}" srcOrd="2" destOrd="0" parTransId="{DF8FE64E-F02E-491A-B8E8-351ED2F9435D}" sibTransId="{93C0C568-C5E3-4E6B-8549-C35C4FD660E1}"/>
    <dgm:cxn modelId="{2702CD9D-1574-4261-BCC3-700DF0A3357C}" type="presOf" srcId="{6F1FD00C-9C6B-4B6D-B8FE-A656AE690B05}" destId="{F4FA186D-0C48-433F-9D7A-126A77F2264F}" srcOrd="0" destOrd="0" presId="urn:microsoft.com/office/officeart/2005/8/layout/funnel1"/>
    <dgm:cxn modelId="{BF641B2C-A973-4D20-8F1B-1BBF5E05A93E}" type="presOf" srcId="{988C239D-F427-4EAC-9346-BED5DF0F9E82}" destId="{D33AA15C-550F-4964-826C-4312211D97A5}" srcOrd="0" destOrd="0" presId="urn:microsoft.com/office/officeart/2005/8/layout/funnel1"/>
    <dgm:cxn modelId="{15D0161A-B00B-4CDD-AB39-FAA578FB2804}" srcId="{60EC3EEF-CB81-45E5-9CA4-09F8F620A44A}" destId="{503C280A-70AD-4034-8D9B-7CFF99DA5480}" srcOrd="0" destOrd="0" parTransId="{A3C75593-899E-418C-B24F-950EC6FD5783}" sibTransId="{2AE12850-DB0A-4E6F-85C1-FE2AA5D779BB}"/>
    <dgm:cxn modelId="{9B19F1F7-36A3-43F2-AEDD-192CF09B3F72}" type="presParOf" srcId="{83B92F71-2191-4C7D-BDF4-3968D9162EE5}" destId="{3A56D205-4BF2-47A8-A7CC-50A726B76292}" srcOrd="0" destOrd="0" presId="urn:microsoft.com/office/officeart/2005/8/layout/funnel1"/>
    <dgm:cxn modelId="{2FFCCD17-C8B6-4FCF-A5CD-032613C5F3A8}" type="presParOf" srcId="{83B92F71-2191-4C7D-BDF4-3968D9162EE5}" destId="{9C7D6316-FBE2-4D81-81F0-AEFCA4FC6432}" srcOrd="1" destOrd="0" presId="urn:microsoft.com/office/officeart/2005/8/layout/funnel1"/>
    <dgm:cxn modelId="{745CD34A-BF37-4223-B0C8-85DF30E0B1EF}" type="presParOf" srcId="{83B92F71-2191-4C7D-BDF4-3968D9162EE5}" destId="{F4FA186D-0C48-433F-9D7A-126A77F2264F}" srcOrd="2" destOrd="0" presId="urn:microsoft.com/office/officeart/2005/8/layout/funnel1"/>
    <dgm:cxn modelId="{DA0FF2AD-717F-4A0B-B1DE-796A96772F39}" type="presParOf" srcId="{83B92F71-2191-4C7D-BDF4-3968D9162EE5}" destId="{D33AA15C-550F-4964-826C-4312211D97A5}" srcOrd="3" destOrd="0" presId="urn:microsoft.com/office/officeart/2005/8/layout/funnel1"/>
    <dgm:cxn modelId="{E260402E-1049-40DD-B216-BB1FA16AE3EF}" type="presParOf" srcId="{83B92F71-2191-4C7D-BDF4-3968D9162EE5}" destId="{772C8177-AB63-4934-B991-3B1A8DEA1821}" srcOrd="4" destOrd="0" presId="urn:microsoft.com/office/officeart/2005/8/layout/funnel1"/>
    <dgm:cxn modelId="{35DE5716-0A72-4856-A6C8-41DF612B64BF}" type="presParOf" srcId="{83B92F71-2191-4C7D-BDF4-3968D9162EE5}" destId="{64FA260B-F81C-4533-8743-29C8B96BDE10}" srcOrd="5" destOrd="0" presId="urn:microsoft.com/office/officeart/2005/8/layout/funnel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77E4467-EF4B-4280-BDDB-6D43F224F349}">
      <dsp:nvSpPr>
        <dsp:cNvPr id="0" name=""/>
        <dsp:cNvSpPr/>
      </dsp:nvSpPr>
      <dsp:spPr>
        <a:xfrm>
          <a:off x="4058241" y="647390"/>
          <a:ext cx="2488569" cy="29608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01772"/>
              </a:lnTo>
              <a:lnTo>
                <a:pt x="2488569" y="201772"/>
              </a:lnTo>
              <a:lnTo>
                <a:pt x="2488569" y="296083"/>
              </a:lnTo>
            </a:path>
          </a:pathLst>
        </a:custGeom>
        <a:noFill/>
        <a:ln w="12700" cap="flat" cmpd="sng" algn="ctr">
          <a:solidFill>
            <a:schemeClr val="accent6">
              <a:tint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731147D-7B0C-4009-969D-808E2376FF98}">
      <dsp:nvSpPr>
        <dsp:cNvPr id="0" name=""/>
        <dsp:cNvSpPr/>
      </dsp:nvSpPr>
      <dsp:spPr>
        <a:xfrm>
          <a:off x="4058241" y="647390"/>
          <a:ext cx="1244284" cy="29608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01772"/>
              </a:lnTo>
              <a:lnTo>
                <a:pt x="1244284" y="201772"/>
              </a:lnTo>
              <a:lnTo>
                <a:pt x="1244284" y="296083"/>
              </a:lnTo>
            </a:path>
          </a:pathLst>
        </a:custGeom>
        <a:noFill/>
        <a:ln w="12700" cap="flat" cmpd="sng" algn="ctr">
          <a:solidFill>
            <a:schemeClr val="accent6">
              <a:tint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E01387C-ACFE-4061-BCA3-A6AF93ABD8FC}">
      <dsp:nvSpPr>
        <dsp:cNvPr id="0" name=""/>
        <dsp:cNvSpPr/>
      </dsp:nvSpPr>
      <dsp:spPr>
        <a:xfrm>
          <a:off x="4058241" y="1589936"/>
          <a:ext cx="2488569" cy="29608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01772"/>
              </a:lnTo>
              <a:lnTo>
                <a:pt x="2488569" y="201772"/>
              </a:lnTo>
              <a:lnTo>
                <a:pt x="2488569" y="296083"/>
              </a:lnTo>
            </a:path>
          </a:pathLst>
        </a:custGeom>
        <a:noFill/>
        <a:ln w="12700" cap="flat" cmpd="sng" algn="ctr">
          <a:solidFill>
            <a:schemeClr val="accent6">
              <a:tint val="7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AC78A28-D6B9-4BA4-AC1A-9D05E53015F2}">
      <dsp:nvSpPr>
        <dsp:cNvPr id="0" name=""/>
        <dsp:cNvSpPr/>
      </dsp:nvSpPr>
      <dsp:spPr>
        <a:xfrm>
          <a:off x="5256806" y="3475028"/>
          <a:ext cx="91440" cy="296083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96083"/>
              </a:lnTo>
            </a:path>
          </a:pathLst>
        </a:custGeom>
        <a:noFill/>
        <a:ln w="12700" cap="flat" cmpd="sng" algn="ctr">
          <a:solidFill>
            <a:schemeClr val="accent6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3BDB191-0B68-41F0-A28B-E27958A748B7}">
      <dsp:nvSpPr>
        <dsp:cNvPr id="0" name=""/>
        <dsp:cNvSpPr/>
      </dsp:nvSpPr>
      <dsp:spPr>
        <a:xfrm>
          <a:off x="5256806" y="2532482"/>
          <a:ext cx="91440" cy="296083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96083"/>
              </a:lnTo>
            </a:path>
          </a:pathLst>
        </a:custGeom>
        <a:noFill/>
        <a:ln w="12700" cap="flat" cmpd="sng" algn="ctr">
          <a:solidFill>
            <a:schemeClr val="accent6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B4BC494-F4B0-4CEC-9C71-D4FD85DFDE48}">
      <dsp:nvSpPr>
        <dsp:cNvPr id="0" name=""/>
        <dsp:cNvSpPr/>
      </dsp:nvSpPr>
      <dsp:spPr>
        <a:xfrm>
          <a:off x="4058241" y="1589936"/>
          <a:ext cx="1244284" cy="29608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01772"/>
              </a:lnTo>
              <a:lnTo>
                <a:pt x="1244284" y="201772"/>
              </a:lnTo>
              <a:lnTo>
                <a:pt x="1244284" y="296083"/>
              </a:lnTo>
            </a:path>
          </a:pathLst>
        </a:custGeom>
        <a:noFill/>
        <a:ln w="12700" cap="flat" cmpd="sng" algn="ctr">
          <a:solidFill>
            <a:schemeClr val="accent6">
              <a:tint val="7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D408989-2785-4838-935F-73DBF23804CF}">
      <dsp:nvSpPr>
        <dsp:cNvPr id="0" name=""/>
        <dsp:cNvSpPr/>
      </dsp:nvSpPr>
      <dsp:spPr>
        <a:xfrm>
          <a:off x="4012521" y="1589936"/>
          <a:ext cx="91440" cy="296083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96083"/>
              </a:lnTo>
            </a:path>
          </a:pathLst>
        </a:custGeom>
        <a:noFill/>
        <a:ln w="12700" cap="flat" cmpd="sng" algn="ctr">
          <a:solidFill>
            <a:schemeClr val="accent6">
              <a:tint val="7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09CC311-402B-48AA-9661-8A2EBBA0E6FF}">
      <dsp:nvSpPr>
        <dsp:cNvPr id="0" name=""/>
        <dsp:cNvSpPr/>
      </dsp:nvSpPr>
      <dsp:spPr>
        <a:xfrm>
          <a:off x="2813956" y="1589936"/>
          <a:ext cx="1244284" cy="296083"/>
        </a:xfrm>
        <a:custGeom>
          <a:avLst/>
          <a:gdLst/>
          <a:ahLst/>
          <a:cxnLst/>
          <a:rect l="0" t="0" r="0" b="0"/>
          <a:pathLst>
            <a:path>
              <a:moveTo>
                <a:pt x="1244284" y="0"/>
              </a:moveTo>
              <a:lnTo>
                <a:pt x="1244284" y="201772"/>
              </a:lnTo>
              <a:lnTo>
                <a:pt x="0" y="201772"/>
              </a:lnTo>
              <a:lnTo>
                <a:pt x="0" y="296083"/>
              </a:lnTo>
            </a:path>
          </a:pathLst>
        </a:custGeom>
        <a:noFill/>
        <a:ln w="12700" cap="flat" cmpd="sng" algn="ctr">
          <a:solidFill>
            <a:schemeClr val="accent6">
              <a:tint val="7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976F8EB-192E-47FF-ADCB-C4CE3F2DAD46}">
      <dsp:nvSpPr>
        <dsp:cNvPr id="0" name=""/>
        <dsp:cNvSpPr/>
      </dsp:nvSpPr>
      <dsp:spPr>
        <a:xfrm>
          <a:off x="1569671" y="1589936"/>
          <a:ext cx="2488569" cy="296083"/>
        </a:xfrm>
        <a:custGeom>
          <a:avLst/>
          <a:gdLst/>
          <a:ahLst/>
          <a:cxnLst/>
          <a:rect l="0" t="0" r="0" b="0"/>
          <a:pathLst>
            <a:path>
              <a:moveTo>
                <a:pt x="2488569" y="0"/>
              </a:moveTo>
              <a:lnTo>
                <a:pt x="2488569" y="201772"/>
              </a:lnTo>
              <a:lnTo>
                <a:pt x="0" y="201772"/>
              </a:lnTo>
              <a:lnTo>
                <a:pt x="0" y="296083"/>
              </a:lnTo>
            </a:path>
          </a:pathLst>
        </a:custGeom>
        <a:noFill/>
        <a:ln w="12700" cap="flat" cmpd="sng" algn="ctr">
          <a:solidFill>
            <a:schemeClr val="accent6">
              <a:tint val="7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8E76F6B-7277-4ADA-9A30-16D8409BDAA4}">
      <dsp:nvSpPr>
        <dsp:cNvPr id="0" name=""/>
        <dsp:cNvSpPr/>
      </dsp:nvSpPr>
      <dsp:spPr>
        <a:xfrm>
          <a:off x="4012521" y="647390"/>
          <a:ext cx="91440" cy="296083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96083"/>
              </a:lnTo>
            </a:path>
          </a:pathLst>
        </a:custGeom>
        <a:noFill/>
        <a:ln w="12700" cap="flat" cmpd="sng" algn="ctr">
          <a:solidFill>
            <a:schemeClr val="accent6">
              <a:tint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1D213B3-C81A-45AA-B223-0588253457EB}">
      <dsp:nvSpPr>
        <dsp:cNvPr id="0" name=""/>
        <dsp:cNvSpPr/>
      </dsp:nvSpPr>
      <dsp:spPr>
        <a:xfrm>
          <a:off x="2813956" y="647390"/>
          <a:ext cx="1244284" cy="296083"/>
        </a:xfrm>
        <a:custGeom>
          <a:avLst/>
          <a:gdLst/>
          <a:ahLst/>
          <a:cxnLst/>
          <a:rect l="0" t="0" r="0" b="0"/>
          <a:pathLst>
            <a:path>
              <a:moveTo>
                <a:pt x="1244284" y="0"/>
              </a:moveTo>
              <a:lnTo>
                <a:pt x="1244284" y="201772"/>
              </a:lnTo>
              <a:lnTo>
                <a:pt x="0" y="201772"/>
              </a:lnTo>
              <a:lnTo>
                <a:pt x="0" y="296083"/>
              </a:lnTo>
            </a:path>
          </a:pathLst>
        </a:custGeom>
        <a:noFill/>
        <a:ln w="12700" cap="flat" cmpd="sng" algn="ctr">
          <a:solidFill>
            <a:schemeClr val="accent6">
              <a:tint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EE067D0-D877-4E6E-AFF5-F1ADBA1DA62E}">
      <dsp:nvSpPr>
        <dsp:cNvPr id="0" name=""/>
        <dsp:cNvSpPr/>
      </dsp:nvSpPr>
      <dsp:spPr>
        <a:xfrm>
          <a:off x="1569671" y="647390"/>
          <a:ext cx="2488569" cy="296083"/>
        </a:xfrm>
        <a:custGeom>
          <a:avLst/>
          <a:gdLst/>
          <a:ahLst/>
          <a:cxnLst/>
          <a:rect l="0" t="0" r="0" b="0"/>
          <a:pathLst>
            <a:path>
              <a:moveTo>
                <a:pt x="2488569" y="0"/>
              </a:moveTo>
              <a:lnTo>
                <a:pt x="2488569" y="201772"/>
              </a:lnTo>
              <a:lnTo>
                <a:pt x="0" y="201772"/>
              </a:lnTo>
              <a:lnTo>
                <a:pt x="0" y="296083"/>
              </a:lnTo>
            </a:path>
          </a:pathLst>
        </a:custGeom>
        <a:noFill/>
        <a:ln w="12700" cap="flat" cmpd="sng" algn="ctr">
          <a:solidFill>
            <a:schemeClr val="accent6">
              <a:tint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4F25A8D-BE28-4CE0-BD25-33463F06945E}">
      <dsp:nvSpPr>
        <dsp:cNvPr id="0" name=""/>
        <dsp:cNvSpPr/>
      </dsp:nvSpPr>
      <dsp:spPr>
        <a:xfrm>
          <a:off x="3549215" y="927"/>
          <a:ext cx="1018051" cy="646462"/>
        </a:xfrm>
        <a:prstGeom prst="roundRect">
          <a:avLst>
            <a:gd name="adj" fmla="val 10000"/>
          </a:avLst>
        </a:prstGeom>
        <a:solidFill>
          <a:schemeClr val="accent6">
            <a:alpha val="8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D09D2B5-E7A6-4807-A0F9-517E2CE229E0}">
      <dsp:nvSpPr>
        <dsp:cNvPr id="0" name=""/>
        <dsp:cNvSpPr/>
      </dsp:nvSpPr>
      <dsp:spPr>
        <a:xfrm>
          <a:off x="3662332" y="108388"/>
          <a:ext cx="1018051" cy="64646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b-NO" sz="1300" kern="1200" dirty="0" smtClean="0"/>
            <a:t>Oslo</a:t>
          </a:r>
          <a:endParaRPr lang="nb-NO" sz="1300" kern="1200" dirty="0"/>
        </a:p>
      </dsp:txBody>
      <dsp:txXfrm>
        <a:off x="3681266" y="127322"/>
        <a:ext cx="980183" cy="608594"/>
      </dsp:txXfrm>
    </dsp:sp>
    <dsp:sp modelId="{8E7EFFB9-73F0-401C-AF38-5986B2C6ED49}">
      <dsp:nvSpPr>
        <dsp:cNvPr id="0" name=""/>
        <dsp:cNvSpPr/>
      </dsp:nvSpPr>
      <dsp:spPr>
        <a:xfrm>
          <a:off x="1060645" y="943473"/>
          <a:ext cx="1018051" cy="646462"/>
        </a:xfrm>
        <a:prstGeom prst="roundRect">
          <a:avLst>
            <a:gd name="adj" fmla="val 10000"/>
          </a:avLst>
        </a:prstGeom>
        <a:solidFill>
          <a:schemeClr val="accent6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31C58D6-9C73-4A17-BABE-073238E35CEB}">
      <dsp:nvSpPr>
        <dsp:cNvPr id="0" name=""/>
        <dsp:cNvSpPr/>
      </dsp:nvSpPr>
      <dsp:spPr>
        <a:xfrm>
          <a:off x="1173762" y="1050934"/>
          <a:ext cx="1018051" cy="64646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tint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b-NO" sz="1300" kern="1200" dirty="0" smtClean="0"/>
            <a:t>Bergen </a:t>
          </a:r>
          <a:endParaRPr lang="nb-NO" sz="1300" kern="1200" dirty="0"/>
        </a:p>
      </dsp:txBody>
      <dsp:txXfrm>
        <a:off x="1192696" y="1069868"/>
        <a:ext cx="980183" cy="608594"/>
      </dsp:txXfrm>
    </dsp:sp>
    <dsp:sp modelId="{4361D035-7248-45FE-A9AF-C5BDBB727E02}">
      <dsp:nvSpPr>
        <dsp:cNvPr id="0" name=""/>
        <dsp:cNvSpPr/>
      </dsp:nvSpPr>
      <dsp:spPr>
        <a:xfrm>
          <a:off x="2304930" y="943473"/>
          <a:ext cx="1018051" cy="646462"/>
        </a:xfrm>
        <a:prstGeom prst="roundRect">
          <a:avLst>
            <a:gd name="adj" fmla="val 10000"/>
          </a:avLst>
        </a:prstGeom>
        <a:solidFill>
          <a:schemeClr val="accent6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762623D-FB0B-4EF7-9E74-94138E8151E0}">
      <dsp:nvSpPr>
        <dsp:cNvPr id="0" name=""/>
        <dsp:cNvSpPr/>
      </dsp:nvSpPr>
      <dsp:spPr>
        <a:xfrm>
          <a:off x="2418047" y="1050934"/>
          <a:ext cx="1018051" cy="64646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tint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b-NO" sz="1300" kern="1200" dirty="0" smtClean="0"/>
            <a:t>Stavanger</a:t>
          </a:r>
          <a:endParaRPr lang="nb-NO" sz="1300" kern="1200" dirty="0"/>
        </a:p>
      </dsp:txBody>
      <dsp:txXfrm>
        <a:off x="2436981" y="1069868"/>
        <a:ext cx="980183" cy="608594"/>
      </dsp:txXfrm>
    </dsp:sp>
    <dsp:sp modelId="{87DD6280-1994-479A-A739-7FD9FE9FE8AE}">
      <dsp:nvSpPr>
        <dsp:cNvPr id="0" name=""/>
        <dsp:cNvSpPr/>
      </dsp:nvSpPr>
      <dsp:spPr>
        <a:xfrm>
          <a:off x="3549215" y="943473"/>
          <a:ext cx="1018051" cy="646462"/>
        </a:xfrm>
        <a:prstGeom prst="roundRect">
          <a:avLst>
            <a:gd name="adj" fmla="val 10000"/>
          </a:avLst>
        </a:prstGeom>
        <a:solidFill>
          <a:schemeClr val="accent6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8171560-06C1-4953-9E2B-B8A48D8D8EC5}">
      <dsp:nvSpPr>
        <dsp:cNvPr id="0" name=""/>
        <dsp:cNvSpPr/>
      </dsp:nvSpPr>
      <dsp:spPr>
        <a:xfrm>
          <a:off x="3662332" y="1050934"/>
          <a:ext cx="1018051" cy="64646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tint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b-NO" sz="1300" kern="1200" dirty="0" smtClean="0"/>
            <a:t>Trondheim</a:t>
          </a:r>
          <a:endParaRPr lang="nb-NO" sz="1300" kern="1200" dirty="0"/>
        </a:p>
      </dsp:txBody>
      <dsp:txXfrm>
        <a:off x="3681266" y="1069868"/>
        <a:ext cx="980183" cy="608594"/>
      </dsp:txXfrm>
    </dsp:sp>
    <dsp:sp modelId="{D3B00A23-629D-44AD-AE98-BF36A2F5A474}">
      <dsp:nvSpPr>
        <dsp:cNvPr id="0" name=""/>
        <dsp:cNvSpPr/>
      </dsp:nvSpPr>
      <dsp:spPr>
        <a:xfrm>
          <a:off x="1060645" y="1886019"/>
          <a:ext cx="1018051" cy="646462"/>
        </a:xfrm>
        <a:prstGeom prst="roundRect">
          <a:avLst>
            <a:gd name="adj" fmla="val 10000"/>
          </a:avLst>
        </a:prstGeom>
        <a:solidFill>
          <a:schemeClr val="accent6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585F041-C1C1-45EA-8DA6-D119D10003ED}">
      <dsp:nvSpPr>
        <dsp:cNvPr id="0" name=""/>
        <dsp:cNvSpPr/>
      </dsp:nvSpPr>
      <dsp:spPr>
        <a:xfrm>
          <a:off x="1173762" y="1993480"/>
          <a:ext cx="1018051" cy="64646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tint val="7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b-NO" sz="1300" kern="1200" dirty="0" smtClean="0"/>
            <a:t>Namsos</a:t>
          </a:r>
          <a:endParaRPr lang="nb-NO" sz="1300" kern="1200" dirty="0"/>
        </a:p>
      </dsp:txBody>
      <dsp:txXfrm>
        <a:off x="1192696" y="2012414"/>
        <a:ext cx="980183" cy="608594"/>
      </dsp:txXfrm>
    </dsp:sp>
    <dsp:sp modelId="{894EBC55-FBE9-4281-A4A0-CF6E325C2181}">
      <dsp:nvSpPr>
        <dsp:cNvPr id="0" name=""/>
        <dsp:cNvSpPr/>
      </dsp:nvSpPr>
      <dsp:spPr>
        <a:xfrm>
          <a:off x="2304930" y="1886019"/>
          <a:ext cx="1018051" cy="646462"/>
        </a:xfrm>
        <a:prstGeom prst="roundRect">
          <a:avLst>
            <a:gd name="adj" fmla="val 10000"/>
          </a:avLst>
        </a:prstGeom>
        <a:solidFill>
          <a:schemeClr val="accent6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DA144A0-4610-4629-B0C0-255FF510A07D}">
      <dsp:nvSpPr>
        <dsp:cNvPr id="0" name=""/>
        <dsp:cNvSpPr/>
      </dsp:nvSpPr>
      <dsp:spPr>
        <a:xfrm>
          <a:off x="2418047" y="1993480"/>
          <a:ext cx="1018051" cy="64646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tint val="7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b-NO" sz="1300" kern="1200" dirty="0" smtClean="0"/>
            <a:t>Steinkjer</a:t>
          </a:r>
          <a:endParaRPr lang="nb-NO" sz="1300" kern="1200" dirty="0"/>
        </a:p>
      </dsp:txBody>
      <dsp:txXfrm>
        <a:off x="2436981" y="2012414"/>
        <a:ext cx="980183" cy="608594"/>
      </dsp:txXfrm>
    </dsp:sp>
    <dsp:sp modelId="{751A035F-B224-40C4-9D6C-A401D466451A}">
      <dsp:nvSpPr>
        <dsp:cNvPr id="0" name=""/>
        <dsp:cNvSpPr/>
      </dsp:nvSpPr>
      <dsp:spPr>
        <a:xfrm>
          <a:off x="3549215" y="1886019"/>
          <a:ext cx="1018051" cy="646462"/>
        </a:xfrm>
        <a:prstGeom prst="roundRect">
          <a:avLst>
            <a:gd name="adj" fmla="val 10000"/>
          </a:avLst>
        </a:prstGeom>
        <a:solidFill>
          <a:schemeClr val="accent6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7EE5D50-3797-4430-AF39-4AD490836FB1}">
      <dsp:nvSpPr>
        <dsp:cNvPr id="0" name=""/>
        <dsp:cNvSpPr/>
      </dsp:nvSpPr>
      <dsp:spPr>
        <a:xfrm>
          <a:off x="3662332" y="1993480"/>
          <a:ext cx="1018051" cy="64646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tint val="7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b-NO" sz="1300" kern="1200" dirty="0" smtClean="0"/>
            <a:t>Levanger</a:t>
          </a:r>
          <a:endParaRPr lang="nb-NO" sz="1300" kern="1200" dirty="0"/>
        </a:p>
      </dsp:txBody>
      <dsp:txXfrm>
        <a:off x="3681266" y="2012414"/>
        <a:ext cx="980183" cy="608594"/>
      </dsp:txXfrm>
    </dsp:sp>
    <dsp:sp modelId="{D9E3DF3D-43EB-4E2B-AFAB-C0FF109DA5A6}">
      <dsp:nvSpPr>
        <dsp:cNvPr id="0" name=""/>
        <dsp:cNvSpPr/>
      </dsp:nvSpPr>
      <dsp:spPr>
        <a:xfrm>
          <a:off x="4793500" y="1886019"/>
          <a:ext cx="1018051" cy="646462"/>
        </a:xfrm>
        <a:prstGeom prst="roundRect">
          <a:avLst>
            <a:gd name="adj" fmla="val 10000"/>
          </a:avLst>
        </a:prstGeom>
        <a:solidFill>
          <a:schemeClr val="accent6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A124205-C07C-493D-AA52-4887A4A3AEDD}">
      <dsp:nvSpPr>
        <dsp:cNvPr id="0" name=""/>
        <dsp:cNvSpPr/>
      </dsp:nvSpPr>
      <dsp:spPr>
        <a:xfrm>
          <a:off x="4906617" y="1993480"/>
          <a:ext cx="1018051" cy="64646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tint val="7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b-NO" sz="1300" kern="1200" dirty="0" smtClean="0"/>
            <a:t>Kristiansund</a:t>
          </a:r>
          <a:endParaRPr lang="nb-NO" sz="1300" kern="1200" dirty="0"/>
        </a:p>
      </dsp:txBody>
      <dsp:txXfrm>
        <a:off x="4925551" y="2012414"/>
        <a:ext cx="980183" cy="608594"/>
      </dsp:txXfrm>
    </dsp:sp>
    <dsp:sp modelId="{2D070CF1-A3A1-442A-BEAF-B0D3D6396D25}">
      <dsp:nvSpPr>
        <dsp:cNvPr id="0" name=""/>
        <dsp:cNvSpPr/>
      </dsp:nvSpPr>
      <dsp:spPr>
        <a:xfrm>
          <a:off x="4793500" y="2828565"/>
          <a:ext cx="1018051" cy="646462"/>
        </a:xfrm>
        <a:prstGeom prst="roundRect">
          <a:avLst>
            <a:gd name="adj" fmla="val 10000"/>
          </a:avLst>
        </a:prstGeom>
        <a:solidFill>
          <a:schemeClr val="accent6">
            <a:alpha val="3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2C128D3-114D-456C-88E1-1C527BE89793}">
      <dsp:nvSpPr>
        <dsp:cNvPr id="0" name=""/>
        <dsp:cNvSpPr/>
      </dsp:nvSpPr>
      <dsp:spPr>
        <a:xfrm>
          <a:off x="4906617" y="2936026"/>
          <a:ext cx="1018051" cy="64646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b-NO" sz="1300" kern="1200" dirty="0" smtClean="0"/>
            <a:t>Sunndalsøra</a:t>
          </a:r>
          <a:endParaRPr lang="nb-NO" sz="1300" kern="1200" dirty="0"/>
        </a:p>
      </dsp:txBody>
      <dsp:txXfrm>
        <a:off x="4925551" y="2954960"/>
        <a:ext cx="980183" cy="608594"/>
      </dsp:txXfrm>
    </dsp:sp>
    <dsp:sp modelId="{3F758152-F3E0-455D-A332-BB8DF3A27167}">
      <dsp:nvSpPr>
        <dsp:cNvPr id="0" name=""/>
        <dsp:cNvSpPr/>
      </dsp:nvSpPr>
      <dsp:spPr>
        <a:xfrm>
          <a:off x="4793500" y="3771111"/>
          <a:ext cx="1018051" cy="646462"/>
        </a:xfrm>
        <a:prstGeom prst="roundRect">
          <a:avLst>
            <a:gd name="adj" fmla="val 10000"/>
          </a:avLst>
        </a:prstGeom>
        <a:solidFill>
          <a:schemeClr val="accent6">
            <a:alpha val="3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FB9F498-67B0-41AA-88F9-D06B9330BC44}">
      <dsp:nvSpPr>
        <dsp:cNvPr id="0" name=""/>
        <dsp:cNvSpPr/>
      </dsp:nvSpPr>
      <dsp:spPr>
        <a:xfrm>
          <a:off x="4906617" y="3878572"/>
          <a:ext cx="1018051" cy="64646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b-NO" sz="1300" kern="1200" dirty="0" smtClean="0"/>
            <a:t>Sunndalen</a:t>
          </a:r>
          <a:endParaRPr lang="nb-NO" sz="1300" kern="1200" dirty="0"/>
        </a:p>
      </dsp:txBody>
      <dsp:txXfrm>
        <a:off x="4925551" y="3897506"/>
        <a:ext cx="980183" cy="608594"/>
      </dsp:txXfrm>
    </dsp:sp>
    <dsp:sp modelId="{6D1C36EA-758E-4370-ABC5-2FA131A499AF}">
      <dsp:nvSpPr>
        <dsp:cNvPr id="0" name=""/>
        <dsp:cNvSpPr/>
      </dsp:nvSpPr>
      <dsp:spPr>
        <a:xfrm>
          <a:off x="6037785" y="1886019"/>
          <a:ext cx="1018051" cy="646462"/>
        </a:xfrm>
        <a:prstGeom prst="roundRect">
          <a:avLst>
            <a:gd name="adj" fmla="val 10000"/>
          </a:avLst>
        </a:prstGeom>
        <a:solidFill>
          <a:schemeClr val="accent6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EA6C188-62F2-4567-B329-3875233377D1}">
      <dsp:nvSpPr>
        <dsp:cNvPr id="0" name=""/>
        <dsp:cNvSpPr/>
      </dsp:nvSpPr>
      <dsp:spPr>
        <a:xfrm>
          <a:off x="6150902" y="1993480"/>
          <a:ext cx="1018051" cy="64646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tint val="7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b-NO" sz="1300" kern="1200" dirty="0" smtClean="0"/>
            <a:t>Molde</a:t>
          </a:r>
          <a:endParaRPr lang="nb-NO" sz="1300" kern="1200" dirty="0"/>
        </a:p>
      </dsp:txBody>
      <dsp:txXfrm>
        <a:off x="6169836" y="2012414"/>
        <a:ext cx="980183" cy="608594"/>
      </dsp:txXfrm>
    </dsp:sp>
    <dsp:sp modelId="{C81F1042-D5B9-4AD5-B97A-ED218A1D744C}">
      <dsp:nvSpPr>
        <dsp:cNvPr id="0" name=""/>
        <dsp:cNvSpPr/>
      </dsp:nvSpPr>
      <dsp:spPr>
        <a:xfrm>
          <a:off x="4793500" y="943473"/>
          <a:ext cx="1018051" cy="646462"/>
        </a:xfrm>
        <a:prstGeom prst="roundRect">
          <a:avLst>
            <a:gd name="adj" fmla="val 10000"/>
          </a:avLst>
        </a:prstGeom>
        <a:solidFill>
          <a:schemeClr val="accent6">
            <a:alpha val="7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3B4DA9B-1CBE-4B9C-BD4B-5C11AB2A2F4C}">
      <dsp:nvSpPr>
        <dsp:cNvPr id="0" name=""/>
        <dsp:cNvSpPr/>
      </dsp:nvSpPr>
      <dsp:spPr>
        <a:xfrm>
          <a:off x="4906617" y="1050934"/>
          <a:ext cx="1018051" cy="64646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tint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b-NO" sz="1300" kern="1200" dirty="0" smtClean="0"/>
            <a:t>Tromsø	</a:t>
          </a:r>
          <a:endParaRPr lang="nb-NO" sz="1300" kern="1200" dirty="0"/>
        </a:p>
      </dsp:txBody>
      <dsp:txXfrm>
        <a:off x="4925551" y="1069868"/>
        <a:ext cx="980183" cy="608594"/>
      </dsp:txXfrm>
    </dsp:sp>
    <dsp:sp modelId="{25996FF1-0C00-43C6-B0CC-2084FA1CA528}">
      <dsp:nvSpPr>
        <dsp:cNvPr id="0" name=""/>
        <dsp:cNvSpPr/>
      </dsp:nvSpPr>
      <dsp:spPr>
        <a:xfrm>
          <a:off x="6037785" y="943473"/>
          <a:ext cx="1018051" cy="646462"/>
        </a:xfrm>
        <a:prstGeom prst="roundRect">
          <a:avLst>
            <a:gd name="adj" fmla="val 10000"/>
          </a:avLst>
        </a:prstGeom>
        <a:solidFill>
          <a:schemeClr val="accent6">
            <a:alpha val="7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BA903F5-0C16-447E-A4FA-B56A7C902496}">
      <dsp:nvSpPr>
        <dsp:cNvPr id="0" name=""/>
        <dsp:cNvSpPr/>
      </dsp:nvSpPr>
      <dsp:spPr>
        <a:xfrm>
          <a:off x="6150902" y="1050934"/>
          <a:ext cx="1018051" cy="64646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tint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b-NO" sz="1300" kern="1200" dirty="0" smtClean="0"/>
            <a:t>Kristiansand</a:t>
          </a:r>
          <a:endParaRPr lang="nb-NO" sz="1300" kern="1200" dirty="0"/>
        </a:p>
      </dsp:txBody>
      <dsp:txXfrm>
        <a:off x="6169836" y="1069868"/>
        <a:ext cx="980183" cy="60859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A56D205-4BF2-47A8-A7CC-50A726B76292}">
      <dsp:nvSpPr>
        <dsp:cNvPr id="0" name=""/>
        <dsp:cNvSpPr/>
      </dsp:nvSpPr>
      <dsp:spPr>
        <a:xfrm>
          <a:off x="2241417" y="5469"/>
          <a:ext cx="3735064" cy="1537047"/>
        </a:xfrm>
        <a:prstGeom prst="ellipse">
          <a:avLst/>
        </a:prstGeom>
        <a:solidFill>
          <a:schemeClr val="accent3">
            <a:tint val="50000"/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C7D6316-FBE2-4D81-81F0-AEFCA4FC6432}">
      <dsp:nvSpPr>
        <dsp:cNvPr id="0" name=""/>
        <dsp:cNvSpPr/>
      </dsp:nvSpPr>
      <dsp:spPr>
        <a:xfrm>
          <a:off x="3749134" y="3157191"/>
          <a:ext cx="731331" cy="468052"/>
        </a:xfrm>
        <a:prstGeom prst="downArrow">
          <a:avLst/>
        </a:prstGeom>
        <a:solidFill>
          <a:schemeClr val="accent3">
            <a:tint val="6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4FA186D-0C48-433F-9D7A-126A77F2264F}">
      <dsp:nvSpPr>
        <dsp:cNvPr id="0" name=""/>
        <dsp:cNvSpPr/>
      </dsp:nvSpPr>
      <dsp:spPr>
        <a:xfrm>
          <a:off x="1508458" y="3607032"/>
          <a:ext cx="5212683" cy="10680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6032" tIns="256032" rIns="256032" bIns="256032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b-NO" sz="3600" kern="1200" dirty="0" smtClean="0"/>
            <a:t>Aust-Trøndelag: </a:t>
          </a:r>
        </a:p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b-NO" sz="3600" i="1" kern="1200" dirty="0" smtClean="0"/>
            <a:t>å vårrå </a:t>
          </a:r>
          <a:r>
            <a:rPr lang="nb-NO" sz="3600" kern="1200" dirty="0" smtClean="0"/>
            <a:t>blir til </a:t>
          </a:r>
          <a:r>
            <a:rPr lang="nb-NO" sz="3600" i="1" kern="1200" dirty="0" smtClean="0"/>
            <a:t>å vær</a:t>
          </a:r>
          <a:endParaRPr lang="nb-NO" sz="3600" i="1" kern="1200" dirty="0"/>
        </a:p>
      </dsp:txBody>
      <dsp:txXfrm>
        <a:off x="1508458" y="3607032"/>
        <a:ext cx="5212683" cy="1068018"/>
      </dsp:txXfrm>
    </dsp:sp>
    <dsp:sp modelId="{D33AA15C-550F-4964-826C-4312211D97A5}">
      <dsp:nvSpPr>
        <dsp:cNvPr id="0" name=""/>
        <dsp:cNvSpPr/>
      </dsp:nvSpPr>
      <dsp:spPr>
        <a:xfrm>
          <a:off x="3421710" y="1352142"/>
          <a:ext cx="1661160" cy="1673073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b-NO" sz="1800" kern="1200" dirty="0" smtClean="0"/>
            <a:t>Trondheim: </a:t>
          </a:r>
          <a:r>
            <a:rPr lang="nb-NO" sz="1800" i="1" kern="1200" dirty="0" smtClean="0"/>
            <a:t>å vær</a:t>
          </a:r>
          <a:endParaRPr lang="nb-NO" sz="1800" i="1" kern="1200" dirty="0"/>
        </a:p>
      </dsp:txBody>
      <dsp:txXfrm>
        <a:off x="3664981" y="1597158"/>
        <a:ext cx="1174618" cy="1183041"/>
      </dsp:txXfrm>
    </dsp:sp>
    <dsp:sp modelId="{772C8177-AB63-4934-B991-3B1A8DEA1821}">
      <dsp:nvSpPr>
        <dsp:cNvPr id="0" name=""/>
        <dsp:cNvSpPr/>
      </dsp:nvSpPr>
      <dsp:spPr>
        <a:xfrm>
          <a:off x="2476530" y="351040"/>
          <a:ext cx="1667610" cy="1700099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b-NO" sz="1800" kern="1200" dirty="0" smtClean="0"/>
            <a:t>Oslo: </a:t>
          </a:r>
          <a:r>
            <a:rPr lang="nb-NO" sz="1800" i="1" kern="1200" dirty="0" smtClean="0"/>
            <a:t>å være</a:t>
          </a:r>
          <a:endParaRPr lang="nb-NO" sz="1800" i="1" kern="1200" dirty="0"/>
        </a:p>
      </dsp:txBody>
      <dsp:txXfrm>
        <a:off x="2720746" y="600014"/>
        <a:ext cx="1179178" cy="1202151"/>
      </dsp:txXfrm>
    </dsp:sp>
    <dsp:sp modelId="{64FA260B-F81C-4533-8743-29C8B96BDE10}">
      <dsp:nvSpPr>
        <dsp:cNvPr id="0" name=""/>
        <dsp:cNvSpPr/>
      </dsp:nvSpPr>
      <dsp:spPr>
        <a:xfrm>
          <a:off x="1880790" y="52661"/>
          <a:ext cx="4468018" cy="3086695"/>
        </a:xfrm>
        <a:prstGeom prst="funnel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funnel1">
  <dgm:title val=""/>
  <dgm:desc val=""/>
  <dgm:catLst>
    <dgm:cat type="relationship" pri="2000"/>
    <dgm:cat type="process" pri="2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4"/>
      <dgm:resizeHandles val="exact"/>
    </dgm:varLst>
    <dgm:alg type="composite">
      <dgm:param type="ar" val="1.25"/>
    </dgm:alg>
    <dgm:shape xmlns:r="http://schemas.openxmlformats.org/officeDocument/2006/relationships" r:blip="">
      <dgm:adjLst/>
    </dgm:shape>
    <dgm:presOf/>
    <dgm:choose name="Name1">
      <dgm:if name="Name2" axis="ch" ptType="node" func="cnt" op="equ" val="2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w" for="ch" forName="item1" refType="w" fact="0.35"/>
          <dgm:constr type="h" for="ch" forName="item1" refType="w" fact="0.35"/>
          <dgm:constr type="t" for="ch" forName="item1" refType="h" fact="0.05"/>
          <dgm:constr type="l" for="ch" forName="item1" refType="w" fact="0.125"/>
          <dgm:constr type="primFontSz" for="ch" forName="item1" op="equ" val="65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if>
      <dgm:else name="Name3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primFontSz" for="ch" forName="rectangle" val="65"/>
          <dgm:constr type="w" for="ch" forName="item1" refType="w" fact="0.225"/>
          <dgm:constr type="h" for="ch" forName="item1" refType="w" fact="0.225"/>
          <dgm:constr type="t" for="ch" forName="item1" refType="h" fact="0.336"/>
          <dgm:constr type="l" for="ch" forName="item1" refType="w" fact="0.261"/>
          <dgm:constr type="primFontSz" for="ch" forName="item1" val="65"/>
          <dgm:constr type="w" for="ch" forName="item2" refType="w" fact="0.225"/>
          <dgm:constr type="h" for="ch" forName="item2" refType="w" fact="0.225"/>
          <dgm:constr type="t" for="ch" forName="item2" refType="h" fact="0.125"/>
          <dgm:constr type="l" for="ch" forName="item2" refType="w" fact="0.1"/>
          <dgm:constr type="primFontSz" for="ch" forName="item2" refType="primFontSz" refFor="ch" refForName="item1" op="equ"/>
          <dgm:constr type="w" for="ch" forName="item3" refType="w" fact="0.225"/>
          <dgm:constr type="h" for="ch" forName="item3" refType="w" fact="0.225"/>
          <dgm:constr type="t" for="ch" forName="item3" refType="h" fact="0.057"/>
          <dgm:constr type="l" for="ch" forName="item3" refType="w" fact="0.33"/>
          <dgm:constr type="primFontSz" for="ch" forName="item3" refType="primFontSz" refFor="ch" refForName="item1" op="equ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else>
    </dgm:choose>
    <dgm:ruleLst/>
    <dgm:choose name="Name4">
      <dgm:if name="Name5" axis="ch" ptType="node" func="cnt" op="gte" val="1">
        <dgm:layoutNode name="ellipse" styleLbl="tr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arrow1" styleLbl="fgShp">
          <dgm:alg type="sp"/>
          <dgm:shape xmlns:r="http://schemas.openxmlformats.org/officeDocument/2006/relationships" type="downArrow" r:blip="">
            <dgm:adjLst/>
          </dgm:shape>
          <dgm:presOf/>
          <dgm:constrLst/>
          <dgm:ruleLst/>
        </dgm:layoutNode>
        <dgm:layoutNode name="rectangle" styleLbl="revTx">
          <dgm:varLst>
            <dgm:bulletEnabled val="1"/>
          </dgm:varLst>
          <dgm:alg type="tx">
            <dgm:param type="txAnchorHorzCh" val="ctr"/>
          </dgm:alg>
          <dgm:shape xmlns:r="http://schemas.openxmlformats.org/officeDocument/2006/relationships" type="rect" r:blip="">
            <dgm:adjLst/>
          </dgm:shape>
          <dgm:choose name="Name6">
            <dgm:if name="Name7" axis="ch" ptType="node" func="cnt" op="equ" val="1">
              <dgm:presOf axis="ch desOrSelf" ptType="node node" st="1 1" cnt="1 0"/>
            </dgm:if>
            <dgm:if name="Name8" axis="ch" ptType="node" func="cnt" op="equ" val="2">
              <dgm:presOf axis="ch desOrSelf" ptType="node node" st="2 1" cnt="1 0"/>
            </dgm:if>
            <dgm:if name="Name9" axis="ch" ptType="node" func="cnt" op="equ" val="3">
              <dgm:presOf axis="ch desOrSelf" ptType="node node" st="3 1" cnt="1 0"/>
            </dgm:if>
            <dgm:else name="Name10">
              <dgm:presOf axis="ch desOrSelf" ptType="node node" st="4 1" cnt="1 0"/>
            </dgm:else>
          </dgm:choose>
          <dgm:constrLst/>
          <dgm:ruleLst>
            <dgm:rule type="primFontSz" val="5" fact="NaN" max="NaN"/>
          </dgm:ruleLst>
        </dgm:layoutNode>
        <dgm:forEach name="Name11" axis="ch" ptType="node" st="2" cnt="1">
          <dgm:layoutNode name="item1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2">
              <dgm:if name="Name13" axis="root ch" ptType="all node" func="cnt" op="equ" val="1">
                <dgm:presOf/>
              </dgm:if>
              <dgm:if name="Name14" axis="root ch" ptType="all node" func="cnt" op="equ" val="2">
                <dgm:presOf axis="root ch desOrSelf" ptType="all node node" st="1 1 1" cnt="0 1 0"/>
              </dgm:if>
              <dgm:if name="Name15" axis="root ch" ptType="all node" func="cnt" op="equ" val="3">
                <dgm:presOf axis="root ch desOrSelf" ptType="all node node" st="1 2 1" cnt="0 1 0"/>
              </dgm:if>
              <dgm:else name="Name16">
                <dgm:presOf axis="root ch desOrSelf" ptType="all node node" st="1 3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17" axis="ch" ptType="node" st="3" cnt="1">
          <dgm:layoutNode name="item2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8">
              <dgm:if name="Name19" axis="root ch" ptType="all node" func="cnt" op="equ" val="1">
                <dgm:presOf/>
              </dgm:if>
              <dgm:if name="Name20" axis="root ch" ptType="all node" func="cnt" op="equ" val="2">
                <dgm:presOf/>
              </dgm:if>
              <dgm:if name="Name21" axis="root ch" ptType="all node" func="cnt" op="equ" val="3">
                <dgm:presOf axis="root ch desOrSelf" ptType="all node node" st="1 1 1" cnt="0 1 0"/>
              </dgm:if>
              <dgm:else name="Name22">
                <dgm:presOf axis="root ch desOrSelf" ptType="all node node" st="1 2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23" axis="ch" ptType="node" st="4" cnt="1">
          <dgm:layoutNode name="item3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4">
              <dgm:if name="Name25" axis="root ch" ptType="all node" func="cnt" op="equ" val="1">
                <dgm:presOf/>
              </dgm:if>
              <dgm:if name="Name26" axis="root ch" ptType="all node" func="cnt" op="equ" val="2">
                <dgm:presOf/>
              </dgm:if>
              <dgm:if name="Name27" axis="root ch" ptType="all node" func="cnt" op="equ" val="3">
                <dgm:presOf/>
              </dgm:if>
              <dgm:else name="Name28">
                <dgm:presOf axis="root ch desOrSelf" ptType="all node node" st="1 1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layoutNode name="funnel" styleLbl="trAlignAcc1">
          <dgm:alg type="sp"/>
          <dgm:shape xmlns:r="http://schemas.openxmlformats.org/officeDocument/2006/relationships" type="funnel" r:blip="">
            <dgm:adjLst/>
          </dgm:shape>
          <dgm:presOf/>
          <dgm:constrLst/>
          <dgm:ruleLst/>
        </dgm:layoutNode>
      </dgm:if>
      <dgm:else name="Name29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nb-NO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endParaRPr lang="nb-NO"/>
          </a:p>
        </p:txBody>
      </p:sp>
      <p:sp>
        <p:nvSpPr>
          <p:cNvPr id="3" name="Plassholder for dato 2"/>
          <p:cNvSpPr txBox="1">
            <a:spLocks noGrp="1"/>
          </p:cNvSpPr>
          <p:nvPr>
            <p:ph type="dt" idx="1"/>
          </p:nvPr>
        </p:nvSpPr>
        <p:spPr>
          <a:xfrm>
            <a:off x="3884608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nb-NO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fld id="{AEFC6818-B04D-4EF3-AC15-53AA2A62FA54}" type="datetime1">
              <a:rPr lang="nb-NO"/>
              <a:pPr lvl="0"/>
              <a:t>22.12.2015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1">
            <a:solidFill>
              <a:srgbClr val="000000"/>
            </a:solidFill>
            <a:prstDash val="solid"/>
          </a:ln>
        </p:spPr>
      </p:sp>
      <p:sp>
        <p:nvSpPr>
          <p:cNvPr id="5" name="Plassholder for notater 4"/>
          <p:cNvSpPr txBox="1"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 txBox="1">
            <a:spLocks noGrp="1"/>
          </p:cNvSpPr>
          <p:nvPr>
            <p:ph type="ftr" sz="quarter" idx="4"/>
          </p:nvPr>
        </p:nvSpPr>
        <p:spPr>
          <a:xfrm>
            <a:off x="0" y="8685208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nb-NO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endParaRPr lang="nb-NO"/>
          </a:p>
        </p:txBody>
      </p:sp>
      <p:sp>
        <p:nvSpPr>
          <p:cNvPr id="7" name="Plassholder for lysbildenummer 6"/>
          <p:cNvSpPr txBox="1">
            <a:spLocks noGrp="1"/>
          </p:cNvSpPr>
          <p:nvPr>
            <p:ph type="sldNum" sz="quarter" idx="5"/>
          </p:nvPr>
        </p:nvSpPr>
        <p:spPr>
          <a:xfrm>
            <a:off x="3884608" y="8685208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nb-NO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fld id="{53235A9F-3C25-42AA-BED4-A14CE4F0DFAD}" type="slidenum"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4501318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marR="0" lvl="0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nb-NO" sz="1200" b="0" i="0" u="none" strike="noStrike" kern="1200" cap="none" spc="0" baseline="0">
        <a:solidFill>
          <a:srgbClr val="000000"/>
        </a:solidFill>
        <a:uFillTx/>
        <a:latin typeface="Calibri"/>
      </a:defRPr>
    </a:lvl1pPr>
    <a:lvl2pPr marL="457200" marR="0" lvl="1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nb-NO" sz="1200" b="0" i="0" u="none" strike="noStrike" kern="1200" cap="none" spc="0" baseline="0">
        <a:solidFill>
          <a:srgbClr val="000000"/>
        </a:solidFill>
        <a:uFillTx/>
        <a:latin typeface="Calibri"/>
      </a:defRPr>
    </a:lvl2pPr>
    <a:lvl3pPr marL="914400" marR="0" lvl="2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nb-NO" sz="1200" b="0" i="0" u="none" strike="noStrike" kern="1200" cap="none" spc="0" baseline="0">
        <a:solidFill>
          <a:srgbClr val="000000"/>
        </a:solidFill>
        <a:uFillTx/>
        <a:latin typeface="Calibri"/>
      </a:defRPr>
    </a:lvl3pPr>
    <a:lvl4pPr marL="1371600" marR="0" lvl="3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nb-NO" sz="1200" b="0" i="0" u="none" strike="noStrike" kern="1200" cap="none" spc="0" baseline="0">
        <a:solidFill>
          <a:srgbClr val="000000"/>
        </a:solidFill>
        <a:uFillTx/>
        <a:latin typeface="Calibri"/>
      </a:defRPr>
    </a:lvl4pPr>
    <a:lvl5pPr marL="1828800" marR="0" lvl="4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nb-NO" sz="1200" b="0" i="0" u="none" strike="noStrike" kern="1200" cap="none" spc="0" baseline="0">
        <a:solidFill>
          <a:srgbClr val="000000"/>
        </a:solidFill>
        <a:uFillTx/>
        <a:latin typeface="Calibri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5"/>
          </a:xfrm>
        </p:spPr>
        <p:txBody>
          <a:bodyPr anchor="b" anchorCtr="0"/>
          <a:lstStyle>
            <a:lvl1pPr algn="l">
              <a:defRPr/>
            </a:lvl1pPr>
          </a:lstStyle>
          <a:p>
            <a:pPr lvl="0"/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bilde 2"/>
          <p:cNvSpPr txBox="1">
            <a:spLocks noGrp="1"/>
          </p:cNvSpPr>
          <p:nvPr>
            <p:ph type="pic" idx="1"/>
          </p:nvPr>
        </p:nvSpPr>
        <p:spPr>
          <a:xfrm>
            <a:off x="1792288" y="612776"/>
            <a:ext cx="5486400" cy="41148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b-NO" smtClean="0"/>
              <a:t>Klikk ikonet for å legge til et bilde</a:t>
            </a:r>
            <a:endParaRPr lang="nb-NO"/>
          </a:p>
        </p:txBody>
      </p:sp>
      <p:sp>
        <p:nvSpPr>
          <p:cNvPr id="4" name="Plassholder for tekst 3"/>
          <p:cNvSpPr txBox="1">
            <a:spLocks noGrp="1"/>
          </p:cNvSpPr>
          <p:nvPr>
            <p:ph type="body" idx="2"/>
          </p:nvPr>
        </p:nvSpPr>
        <p:spPr>
          <a:xfrm>
            <a:off x="1792288" y="5367335"/>
            <a:ext cx="5486400" cy="804864"/>
          </a:xfrm>
        </p:spPr>
        <p:txBody>
          <a:bodyPr/>
          <a:lstStyle>
            <a:lvl1pPr marL="0" indent="0">
              <a:spcBef>
                <a:spcPts val="300"/>
              </a:spcBef>
              <a:buNone/>
              <a:defRPr sz="2400"/>
            </a:lvl1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5" name="Plassholder for dato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41E98070-2AE8-475F-92CB-78B7EE733A93}" type="datetime1">
              <a:rPr lang="nb-NO"/>
              <a:pPr lvl="0"/>
              <a:t>22.12.2015</a:t>
            </a:fld>
            <a:endParaRPr lang="nb-NO"/>
          </a:p>
        </p:txBody>
      </p:sp>
      <p:sp>
        <p:nvSpPr>
          <p:cNvPr id="6" name="Plassholder for bunntekst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nb-NO"/>
          </a:p>
        </p:txBody>
      </p:sp>
      <p:sp>
        <p:nvSpPr>
          <p:cNvPr id="7" name="Plassholder for lysbildenummer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B74DA42D-87DF-4E47-89B7-C0D9E2321E87}" type="slidenum"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55195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 txBox="1">
            <a:spLocks noGrp="1"/>
          </p:cNvSpPr>
          <p:nvPr>
            <p:ph type="title"/>
          </p:nvPr>
        </p:nvSpPr>
        <p:spPr>
          <a:xfrm>
            <a:off x="457200" y="273048"/>
            <a:ext cx="3008311" cy="1162046"/>
          </a:xfrm>
        </p:spPr>
        <p:txBody>
          <a:bodyPr anchor="b" anchorCtr="0"/>
          <a:lstStyle>
            <a:lvl1pPr algn="l">
              <a:defRPr sz="2000"/>
            </a:lvl1pPr>
          </a:lstStyle>
          <a:p>
            <a:pPr lvl="0"/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innhold 2"/>
          <p:cNvSpPr txBox="1">
            <a:spLocks noGrp="1"/>
          </p:cNvSpPr>
          <p:nvPr>
            <p:ph idx="1"/>
          </p:nvPr>
        </p:nvSpPr>
        <p:spPr>
          <a:xfrm>
            <a:off x="3575047" y="273048"/>
            <a:ext cx="5111752" cy="585311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tekst 3"/>
          <p:cNvSpPr txBox="1">
            <a:spLocks noGrp="1"/>
          </p:cNvSpPr>
          <p:nvPr>
            <p:ph type="body" idx="2"/>
          </p:nvPr>
        </p:nvSpPr>
        <p:spPr>
          <a:xfrm>
            <a:off x="457200" y="1435095"/>
            <a:ext cx="3008311" cy="4691064"/>
          </a:xfrm>
        </p:spPr>
        <p:txBody>
          <a:bodyPr/>
          <a:lstStyle>
            <a:lvl1pPr marL="0" indent="0">
              <a:spcBef>
                <a:spcPts val="300"/>
              </a:spcBef>
              <a:buNone/>
              <a:defRPr sz="1400"/>
            </a:lvl1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5" name="Plassholder for dato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E5E6655C-EEAB-437A-974C-9D1B1FCBB1FE}" type="datetime1">
              <a:rPr lang="nb-NO"/>
              <a:pPr lvl="0"/>
              <a:t>22.12.2015</a:t>
            </a:fld>
            <a:endParaRPr lang="nb-NO"/>
          </a:p>
        </p:txBody>
      </p:sp>
      <p:sp>
        <p:nvSpPr>
          <p:cNvPr id="6" name="Plassholder for bunntekst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nb-NO"/>
          </a:p>
        </p:txBody>
      </p:sp>
      <p:sp>
        <p:nvSpPr>
          <p:cNvPr id="7" name="Plassholder for lysbildenummer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95964B62-FD76-4F41-9D15-4C54F6503885}" type="slidenum"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968227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loddrett tekst 2"/>
          <p:cNvSpPr txBox="1"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dato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BA4FB89C-1FDC-4A7F-8A38-D8D876C32C38}" type="datetime1">
              <a:rPr lang="nb-NO"/>
              <a:pPr lvl="0"/>
              <a:t>22.12.2015</a:t>
            </a:fld>
            <a:endParaRPr lang="nb-NO"/>
          </a:p>
        </p:txBody>
      </p:sp>
      <p:sp>
        <p:nvSpPr>
          <p:cNvPr id="5" name="Plassholder for bunntekst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nb-NO"/>
          </a:p>
        </p:txBody>
      </p:sp>
      <p:sp>
        <p:nvSpPr>
          <p:cNvPr id="6" name="Plassholder for lysbildenumm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11288B6-375A-4F37-BCAE-A4027A1C3B6E}" type="slidenum"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514119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/>
          <p:cNvSpPr txBox="1"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9"/>
          </a:xfrm>
        </p:spPr>
        <p:txBody>
          <a:bodyPr vert="eaVert"/>
          <a:lstStyle>
            <a:lvl1pPr>
              <a:defRPr/>
            </a:lvl1pPr>
          </a:lstStyle>
          <a:p>
            <a:pPr lvl="0"/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loddrett tekst 2"/>
          <p:cNvSpPr txBox="1">
            <a:spLocks noGrp="1"/>
          </p:cNvSpPr>
          <p:nvPr>
            <p:ph type="body" orient="vert" idx="1"/>
          </p:nvPr>
        </p:nvSpPr>
        <p:spPr>
          <a:xfrm>
            <a:off x="457200" y="274640"/>
            <a:ext cx="6019796" cy="5851529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dato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1A61074C-8277-48C5-B235-35EEC62576B4}" type="datetime1">
              <a:rPr lang="nb-NO"/>
              <a:pPr lvl="0"/>
              <a:t>22.12.2015</a:t>
            </a:fld>
            <a:endParaRPr lang="nb-NO"/>
          </a:p>
        </p:txBody>
      </p:sp>
      <p:sp>
        <p:nvSpPr>
          <p:cNvPr id="5" name="Plassholder for bunntekst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nb-NO"/>
          </a:p>
        </p:txBody>
      </p:sp>
      <p:sp>
        <p:nvSpPr>
          <p:cNvPr id="6" name="Plassholder for lysbildenumm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AB69E537-0B83-4779-B75A-000D6C01CB99}" type="slidenum"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809277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11"/>
          <p:cNvSpPr txBox="1">
            <a:spLocks noGrp="1"/>
          </p:cNvSpPr>
          <p:nvPr>
            <p:ph type="title"/>
          </p:nvPr>
        </p:nvSpPr>
        <p:spPr/>
        <p:txBody>
          <a:bodyPr lIns="91421" tIns="91421" rIns="91421" bIns="91421" anchor="b" anchorCtr="0"/>
          <a:lstStyle>
            <a:lvl1pPr algn="l">
              <a:defRPr>
                <a:solidFill>
                  <a:srgbClr val="000000"/>
                </a:solidFill>
                <a:latin typeface="Calibri"/>
                <a:ea typeface="Arial"/>
                <a:cs typeface="Arial"/>
              </a:defRPr>
            </a:lvl1pPr>
          </a:lstStyle>
          <a:p>
            <a:pPr lvl="0"/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Shape 12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967569"/>
          </a:xfrm>
        </p:spPr>
        <p:txBody>
          <a:bodyPr lIns="91421" tIns="91421" rIns="91421" bIns="91421"/>
          <a:lstStyle>
            <a:lvl1pPr>
              <a:defRPr/>
            </a:lvl1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3500297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 txBox="1">
            <a:spLocks noGrp="1"/>
          </p:cNvSpPr>
          <p:nvPr>
            <p:ph type="ctrTitle"/>
          </p:nvPr>
        </p:nvSpPr>
        <p:spPr>
          <a:xfrm>
            <a:off x="685800" y="2130423"/>
            <a:ext cx="7772400" cy="147002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Undertittel 2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3"/>
          </a:xfrm>
        </p:spPr>
        <p:txBody>
          <a:bodyPr anchorCtr="1"/>
          <a:lstStyle>
            <a:lvl1pPr marL="0" indent="0" algn="ctr">
              <a:buNone/>
              <a:defRPr>
                <a:solidFill>
                  <a:srgbClr val="898989"/>
                </a:solidFill>
              </a:defRPr>
            </a:lvl1pPr>
          </a:lstStyle>
          <a:p>
            <a:pPr lvl="0"/>
            <a:r>
              <a:rPr lang="nb-NO" smtClean="0"/>
              <a:t>Klikk for å redigere undertittelstil i malen</a:t>
            </a:r>
            <a:endParaRPr lang="nb-NO"/>
          </a:p>
        </p:txBody>
      </p:sp>
      <p:sp>
        <p:nvSpPr>
          <p:cNvPr id="4" name="Plassholder for dato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4E6DE22-ABC2-48B5-A3EF-D67725F25A17}" type="datetime1">
              <a:rPr lang="nb-NO"/>
              <a:pPr lvl="0"/>
              <a:t>22.12.2015</a:t>
            </a:fld>
            <a:endParaRPr lang="nb-NO"/>
          </a:p>
        </p:txBody>
      </p:sp>
      <p:sp>
        <p:nvSpPr>
          <p:cNvPr id="5" name="Plassholder for bunntekst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nb-NO"/>
          </a:p>
        </p:txBody>
      </p:sp>
      <p:sp>
        <p:nvSpPr>
          <p:cNvPr id="6" name="Plassholder for lysbildenumm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180B8292-7707-4462-8D16-0741A08A0712}" type="slidenum"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19532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innhold 2"/>
          <p:cNvSpPr txBox="1"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dato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7E6F34AD-377A-4FA8-BCA7-FB0D8DCF4B68}" type="datetime1">
              <a:rPr lang="nb-NO"/>
              <a:pPr lvl="0"/>
              <a:t>22.12.2015</a:t>
            </a:fld>
            <a:endParaRPr lang="nb-NO"/>
          </a:p>
        </p:txBody>
      </p:sp>
      <p:sp>
        <p:nvSpPr>
          <p:cNvPr id="5" name="Plassholder for bunntekst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nb-NO"/>
          </a:p>
        </p:txBody>
      </p:sp>
      <p:sp>
        <p:nvSpPr>
          <p:cNvPr id="6" name="Plassholder for lysbildenumm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C19C0CF1-CA5A-43F3-9C24-B703BE00E3FB}" type="slidenum"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48561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 txBox="1">
            <a:spLocks noGrp="1"/>
          </p:cNvSpPr>
          <p:nvPr>
            <p:ph type="title"/>
          </p:nvPr>
        </p:nvSpPr>
        <p:spPr>
          <a:xfrm>
            <a:off x="722311" y="4406895"/>
            <a:ext cx="7772400" cy="1362071"/>
          </a:xfrm>
        </p:spPr>
        <p:txBody>
          <a:bodyPr anchor="t" anchorCtr="0"/>
          <a:lstStyle>
            <a:lvl1pPr algn="l">
              <a:defRPr sz="4000" cap="all"/>
            </a:lvl1pPr>
          </a:lstStyle>
          <a:p>
            <a:pPr lvl="0"/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tekst 2"/>
          <p:cNvSpPr txBox="1">
            <a:spLocks noGrp="1"/>
          </p:cNvSpPr>
          <p:nvPr>
            <p:ph type="body" idx="1"/>
          </p:nvPr>
        </p:nvSpPr>
        <p:spPr>
          <a:xfrm>
            <a:off x="722311" y="2906713"/>
            <a:ext cx="7772400" cy="1500182"/>
          </a:xfrm>
        </p:spPr>
        <p:txBody>
          <a:bodyPr anchor="b"/>
          <a:lstStyle>
            <a:lvl1pPr marL="0" indent="0">
              <a:spcBef>
                <a:spcPts val="500"/>
              </a:spcBef>
              <a:buNone/>
              <a:defRPr sz="2000">
                <a:solidFill>
                  <a:srgbClr val="898989"/>
                </a:solidFill>
              </a:defRPr>
            </a:lvl1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4" name="Plassholder for dato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8F3D12E5-790A-40D7-9DAC-548C3DB8D7C9}" type="datetime1">
              <a:rPr lang="nb-NO"/>
              <a:pPr lvl="0"/>
              <a:t>22.12.2015</a:t>
            </a:fld>
            <a:endParaRPr lang="nb-NO"/>
          </a:p>
        </p:txBody>
      </p:sp>
      <p:sp>
        <p:nvSpPr>
          <p:cNvPr id="5" name="Plassholder for bunntekst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nb-NO"/>
          </a:p>
        </p:txBody>
      </p:sp>
      <p:sp>
        <p:nvSpPr>
          <p:cNvPr id="6" name="Plassholder for lysbildenumm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F76903A5-4091-4E1D-B5B0-911427ABCBCF}" type="slidenum"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140133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innhold 2"/>
          <p:cNvSpPr txBox="1">
            <a:spLocks noGrp="1"/>
          </p:cNvSpPr>
          <p:nvPr>
            <p:ph idx="1"/>
          </p:nvPr>
        </p:nvSpPr>
        <p:spPr>
          <a:xfrm>
            <a:off x="457200" y="1600200"/>
            <a:ext cx="4038603" cy="4525959"/>
          </a:xfrm>
        </p:spPr>
        <p:txBody>
          <a:bodyPr/>
          <a:lstStyle>
            <a:lvl1pPr>
              <a:spcBef>
                <a:spcPts val="700"/>
              </a:spcBef>
              <a:defRPr sz="2800"/>
            </a:lvl1pPr>
            <a:lvl2pPr>
              <a:spcBef>
                <a:spcPts val="600"/>
              </a:spcBef>
              <a:defRPr sz="2400"/>
            </a:lvl2pPr>
            <a:lvl3pPr>
              <a:spcBef>
                <a:spcPts val="500"/>
              </a:spcBef>
              <a:defRPr sz="2000"/>
            </a:lvl3pPr>
            <a:lvl4pPr>
              <a:spcBef>
                <a:spcPts val="400"/>
              </a:spcBef>
              <a:defRPr sz="1800"/>
            </a:lvl4pPr>
            <a:lvl5pPr>
              <a:spcBef>
                <a:spcPts val="400"/>
              </a:spcBef>
              <a:defRPr sz="1800"/>
            </a:lvl5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innhold 3"/>
          <p:cNvSpPr txBox="1">
            <a:spLocks noGrp="1"/>
          </p:cNvSpPr>
          <p:nvPr>
            <p:ph idx="2"/>
          </p:nvPr>
        </p:nvSpPr>
        <p:spPr>
          <a:xfrm>
            <a:off x="4648196" y="1600200"/>
            <a:ext cx="4038603" cy="4525959"/>
          </a:xfrm>
        </p:spPr>
        <p:txBody>
          <a:bodyPr/>
          <a:lstStyle>
            <a:lvl1pPr>
              <a:spcBef>
                <a:spcPts val="700"/>
              </a:spcBef>
              <a:defRPr sz="2800"/>
            </a:lvl1pPr>
            <a:lvl2pPr>
              <a:spcBef>
                <a:spcPts val="600"/>
              </a:spcBef>
              <a:defRPr sz="2400"/>
            </a:lvl2pPr>
            <a:lvl3pPr>
              <a:spcBef>
                <a:spcPts val="500"/>
              </a:spcBef>
              <a:defRPr sz="2000"/>
            </a:lvl3pPr>
            <a:lvl4pPr>
              <a:spcBef>
                <a:spcPts val="400"/>
              </a:spcBef>
              <a:defRPr sz="1800"/>
            </a:lvl4pPr>
            <a:lvl5pPr>
              <a:spcBef>
                <a:spcPts val="400"/>
              </a:spcBef>
              <a:defRPr sz="1800"/>
            </a:lvl5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5" name="Plassholder for dato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46638E8D-844B-4F31-B615-B0E36EFC0EA7}" type="datetime1">
              <a:rPr lang="nb-NO"/>
              <a:pPr lvl="0"/>
              <a:t>22.12.2015</a:t>
            </a:fld>
            <a:endParaRPr lang="nb-NO"/>
          </a:p>
        </p:txBody>
      </p:sp>
      <p:sp>
        <p:nvSpPr>
          <p:cNvPr id="6" name="Plassholder for bunntekst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nb-NO"/>
          </a:p>
        </p:txBody>
      </p:sp>
      <p:sp>
        <p:nvSpPr>
          <p:cNvPr id="7" name="Plassholder for lysbildenummer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36FC9B50-C70C-4545-8418-504EBE6BFE15}" type="slidenum"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39378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tekst 2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4" cy="639759"/>
          </a:xfrm>
        </p:spPr>
        <p:txBody>
          <a:bodyPr anchor="b"/>
          <a:lstStyle>
            <a:lvl1pPr marL="0" indent="0">
              <a:spcBef>
                <a:spcPts val="600"/>
              </a:spcBef>
              <a:buNone/>
              <a:defRPr sz="2400" b="1"/>
            </a:lvl1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4" name="Plassholder for innhold 3"/>
          <p:cNvSpPr txBox="1">
            <a:spLocks noGrp="1"/>
          </p:cNvSpPr>
          <p:nvPr>
            <p:ph idx="2"/>
          </p:nvPr>
        </p:nvSpPr>
        <p:spPr>
          <a:xfrm>
            <a:off x="457200" y="2174872"/>
            <a:ext cx="4040184" cy="3951286"/>
          </a:xfrm>
        </p:spPr>
        <p:txBody>
          <a:bodyPr/>
          <a:lstStyle>
            <a:lvl1pPr>
              <a:spcBef>
                <a:spcPts val="600"/>
              </a:spcBef>
              <a:defRPr sz="2400"/>
            </a:lvl1pPr>
            <a:lvl2pPr>
              <a:spcBef>
                <a:spcPts val="500"/>
              </a:spcBef>
              <a:defRPr sz="2000"/>
            </a:lvl2pPr>
            <a:lvl3pPr>
              <a:spcBef>
                <a:spcPts val="400"/>
              </a:spcBef>
              <a:defRPr sz="1800"/>
            </a:lvl3pPr>
            <a:lvl4pPr>
              <a:spcBef>
                <a:spcPts val="400"/>
              </a:spcBef>
              <a:defRPr sz="1600"/>
            </a:lvl4pPr>
            <a:lvl5pPr>
              <a:spcBef>
                <a:spcPts val="400"/>
              </a:spcBef>
              <a:defRPr sz="1600"/>
            </a:lvl5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5" name="Plassholder for tekst 4"/>
          <p:cNvSpPr txBox="1">
            <a:spLocks noGrp="1"/>
          </p:cNvSpPr>
          <p:nvPr>
            <p:ph type="body" idx="3"/>
          </p:nvPr>
        </p:nvSpPr>
        <p:spPr>
          <a:xfrm>
            <a:off x="4645023" y="1535113"/>
            <a:ext cx="4041776" cy="639759"/>
          </a:xfrm>
        </p:spPr>
        <p:txBody>
          <a:bodyPr anchor="b"/>
          <a:lstStyle>
            <a:lvl1pPr marL="0" indent="0">
              <a:spcBef>
                <a:spcPts val="600"/>
              </a:spcBef>
              <a:buNone/>
              <a:defRPr sz="2400" b="1"/>
            </a:lvl1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6" name="Plassholder for innhold 5"/>
          <p:cNvSpPr txBox="1">
            <a:spLocks noGrp="1"/>
          </p:cNvSpPr>
          <p:nvPr>
            <p:ph idx="4"/>
          </p:nvPr>
        </p:nvSpPr>
        <p:spPr>
          <a:xfrm>
            <a:off x="4645023" y="2174872"/>
            <a:ext cx="4041776" cy="3951286"/>
          </a:xfrm>
        </p:spPr>
        <p:txBody>
          <a:bodyPr/>
          <a:lstStyle>
            <a:lvl1pPr>
              <a:spcBef>
                <a:spcPts val="600"/>
              </a:spcBef>
              <a:defRPr sz="2400"/>
            </a:lvl1pPr>
            <a:lvl2pPr>
              <a:spcBef>
                <a:spcPts val="500"/>
              </a:spcBef>
              <a:defRPr sz="2000"/>
            </a:lvl2pPr>
            <a:lvl3pPr>
              <a:spcBef>
                <a:spcPts val="400"/>
              </a:spcBef>
              <a:defRPr sz="1800"/>
            </a:lvl3pPr>
            <a:lvl4pPr>
              <a:spcBef>
                <a:spcPts val="400"/>
              </a:spcBef>
              <a:defRPr sz="1600"/>
            </a:lvl4pPr>
            <a:lvl5pPr>
              <a:spcBef>
                <a:spcPts val="400"/>
              </a:spcBef>
              <a:defRPr sz="1600"/>
            </a:lvl5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7" name="Plassholder for dato 6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961AFC7F-DB7F-49A2-8ABA-AED38B86B3DE}" type="datetime1">
              <a:rPr lang="nb-NO"/>
              <a:pPr lvl="0"/>
              <a:t>22.12.2015</a:t>
            </a:fld>
            <a:endParaRPr lang="nb-NO"/>
          </a:p>
        </p:txBody>
      </p:sp>
      <p:sp>
        <p:nvSpPr>
          <p:cNvPr id="8" name="Plassholder for bunntekst 7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nb-NO"/>
          </a:p>
        </p:txBody>
      </p:sp>
      <p:sp>
        <p:nvSpPr>
          <p:cNvPr id="9" name="Plassholder for lysbildenummer 8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378E432A-DE51-4C98-8948-A3D78982BD00}" type="slidenum"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515933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dato 2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624B84B2-4FB8-46AC-8AD8-777F2DEA9560}" type="datetime1">
              <a:rPr lang="nb-NO"/>
              <a:pPr lvl="0"/>
              <a:t>22.12.2015</a:t>
            </a:fld>
            <a:endParaRPr lang="nb-NO"/>
          </a:p>
        </p:txBody>
      </p:sp>
      <p:sp>
        <p:nvSpPr>
          <p:cNvPr id="4" name="Plassholder for bunntekst 3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nb-NO"/>
          </a:p>
        </p:txBody>
      </p:sp>
      <p:sp>
        <p:nvSpPr>
          <p:cNvPr id="5" name="Plassholder for lysbildenummer 4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273528D2-95A5-4D7B-A4F5-BC46DAD38A49}" type="slidenum"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135451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82032423-EBC0-49D7-943F-53661D8AE581}" type="datetime1">
              <a:rPr lang="nb-NO"/>
              <a:pPr lvl="0"/>
              <a:t>22.12.2015</a:t>
            </a:fld>
            <a:endParaRPr lang="nb-NO"/>
          </a:p>
        </p:txBody>
      </p:sp>
      <p:sp>
        <p:nvSpPr>
          <p:cNvPr id="3" name="Plassholder for bunntekst 2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nb-NO"/>
          </a:p>
        </p:txBody>
      </p:sp>
      <p:sp>
        <p:nvSpPr>
          <p:cNvPr id="4" name="Plassholder for lysbildenummer 3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355B88B-3052-401C-9B4F-B851306205CD}" type="slidenum"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86354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/>
          <p:cNvSpPr txBox="1">
            <a:spLocks noGrp="1"/>
          </p:cNvSpPr>
          <p:nvPr>
            <p:ph type="title"/>
          </p:nvPr>
        </p:nvSpPr>
        <p:spPr>
          <a:xfrm>
            <a:off x="457200" y="27464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lvl="0"/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5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 txBox="1">
            <a:spLocks noGrp="1"/>
          </p:cNvSpPr>
          <p:nvPr>
            <p:ph type="dt" sz="half" idx="2"/>
          </p:nvPr>
        </p:nvSpPr>
        <p:spPr>
          <a:xfrm>
            <a:off x="457200" y="6356351"/>
            <a:ext cx="2133596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nb-NO" sz="1200" b="0" i="0" u="none" strike="noStrike" kern="1200" cap="none" spc="0" baseline="0">
                <a:solidFill>
                  <a:srgbClr val="404040"/>
                </a:solidFill>
                <a:uFillTx/>
                <a:latin typeface="Calibri"/>
              </a:defRPr>
            </a:lvl1pPr>
          </a:lstStyle>
          <a:p>
            <a:pPr lvl="0"/>
            <a:fld id="{E2023D52-BDA7-40E0-993D-5423A85011DB}" type="datetime1">
              <a:rPr lang="nb-NO"/>
              <a:pPr lvl="0"/>
              <a:t>22.12.2015</a:t>
            </a:fld>
            <a:endParaRPr lang="nb-NO"/>
          </a:p>
        </p:txBody>
      </p:sp>
      <p:sp>
        <p:nvSpPr>
          <p:cNvPr id="5" name="Plassholder for bunntekst 4"/>
          <p:cNvSpPr txBox="1">
            <a:spLocks noGrp="1"/>
          </p:cNvSpPr>
          <p:nvPr>
            <p:ph type="ftr" sz="quarter" idx="3"/>
          </p:nvPr>
        </p:nvSpPr>
        <p:spPr>
          <a:xfrm>
            <a:off x="3124203" y="6356351"/>
            <a:ext cx="2895603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nb-NO" sz="1200" b="0" i="0" u="none" strike="noStrike" kern="1200" cap="none" spc="0" baseline="0">
                <a:solidFill>
                  <a:srgbClr val="404040"/>
                </a:solidFill>
                <a:uFillTx/>
                <a:latin typeface="Calibri"/>
              </a:defRPr>
            </a:lvl1pPr>
          </a:lstStyle>
          <a:p>
            <a:pPr lvl="0"/>
            <a:endParaRPr lang="nb-NO"/>
          </a:p>
        </p:txBody>
      </p:sp>
      <p:sp>
        <p:nvSpPr>
          <p:cNvPr id="6" name="Plassholder for lysbildenummer 5"/>
          <p:cNvSpPr txBox="1">
            <a:spLocks noGrp="1"/>
          </p:cNvSpPr>
          <p:nvPr>
            <p:ph type="sldNum" sz="quarter" idx="4"/>
          </p:nvPr>
        </p:nvSpPr>
        <p:spPr>
          <a:xfrm>
            <a:off x="6553203" y="6356351"/>
            <a:ext cx="2133596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nb-NO" sz="1200" b="0" i="0" u="none" strike="noStrike" kern="1200" cap="none" spc="0" baseline="0">
                <a:solidFill>
                  <a:srgbClr val="404040"/>
                </a:solidFill>
                <a:uFillTx/>
                <a:latin typeface="Calibri"/>
              </a:defRPr>
            </a:lvl1pPr>
          </a:lstStyle>
          <a:p>
            <a:pPr lvl="0"/>
            <a:fld id="{DECCAABD-BC71-40F6-8D3C-B5205DD38D56}" type="slidenum">
              <a:t>‹#›</a:t>
            </a:fld>
            <a:endParaRPr lang="nb-NO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marL="0" marR="0" lvl="0" indent="0" algn="ctr" defTabSz="914400" rtl="0" eaLnBrk="1" fontAlgn="auto" hangingPunct="1">
        <a:lnSpc>
          <a:spcPct val="100000"/>
        </a:lnSpc>
        <a:spcBef>
          <a:spcPts val="0"/>
        </a:spcBef>
        <a:spcAft>
          <a:spcPts val="0"/>
        </a:spcAft>
        <a:buNone/>
        <a:tabLst/>
        <a:defRPr lang="nb-NO" sz="3600" b="1" i="0" u="none" strike="noStrike" kern="1200" cap="none" spc="0" baseline="0">
          <a:solidFill>
            <a:srgbClr val="404040"/>
          </a:solidFill>
          <a:uFillTx/>
          <a:latin typeface="Calibri" pitchFamily="34"/>
        </a:defRPr>
      </a:lvl1pPr>
    </p:titleStyle>
    <p:bodyStyle>
      <a:lvl1pPr marL="342900" marR="0" lvl="0" indent="-342900" algn="l" defTabSz="914400" rtl="0" eaLnBrk="1" fontAlgn="auto" hangingPunct="1">
        <a:lnSpc>
          <a:spcPct val="100000"/>
        </a:lnSpc>
        <a:spcBef>
          <a:spcPts val="800"/>
        </a:spcBef>
        <a:spcAft>
          <a:spcPts val="0"/>
        </a:spcAft>
        <a:buSzPct val="100000"/>
        <a:buFont typeface="Arial" pitchFamily="34"/>
        <a:buChar char="•"/>
        <a:tabLst/>
        <a:defRPr lang="nb-NO" sz="3200" b="0" i="0" u="none" strike="noStrike" kern="1200" cap="none" spc="0" baseline="0">
          <a:solidFill>
            <a:srgbClr val="404040"/>
          </a:solidFill>
          <a:uFillTx/>
          <a:latin typeface="Calibri"/>
        </a:defRPr>
      </a:lvl1pPr>
      <a:lvl2pPr marL="742950" marR="0" lvl="1" indent="-285750" algn="l" defTabSz="914400" rtl="0" eaLnBrk="1" fontAlgn="auto" hangingPunct="1">
        <a:lnSpc>
          <a:spcPct val="100000"/>
        </a:lnSpc>
        <a:spcBef>
          <a:spcPts val="700"/>
        </a:spcBef>
        <a:spcAft>
          <a:spcPts val="0"/>
        </a:spcAft>
        <a:buSzPct val="100000"/>
        <a:buFont typeface="Arial" pitchFamily="34"/>
        <a:buChar char="–"/>
        <a:tabLst/>
        <a:defRPr lang="nb-NO" sz="2800" b="0" i="0" u="none" strike="noStrike" kern="1200" cap="none" spc="0" baseline="0">
          <a:solidFill>
            <a:srgbClr val="404040"/>
          </a:solidFill>
          <a:uFillTx/>
          <a:latin typeface="Calibri"/>
        </a:defRPr>
      </a:lvl2pPr>
      <a:lvl3pPr marL="1143000" marR="0" lvl="2" indent="-228600" algn="l" defTabSz="914400" rtl="0" eaLnBrk="1" fontAlgn="auto" hangingPunct="1">
        <a:lnSpc>
          <a:spcPct val="100000"/>
        </a:lnSpc>
        <a:spcBef>
          <a:spcPts val="600"/>
        </a:spcBef>
        <a:spcAft>
          <a:spcPts val="0"/>
        </a:spcAft>
        <a:buSzPct val="100000"/>
        <a:buFont typeface="Arial" pitchFamily="34"/>
        <a:buChar char="•"/>
        <a:tabLst/>
        <a:defRPr lang="nb-NO" sz="2400" b="0" i="0" u="none" strike="noStrike" kern="1200" cap="none" spc="0" baseline="0">
          <a:solidFill>
            <a:srgbClr val="404040"/>
          </a:solidFill>
          <a:uFillTx/>
          <a:latin typeface="Calibri"/>
        </a:defRPr>
      </a:lvl3pPr>
      <a:lvl4pPr marL="1600200" marR="0" lvl="3" indent="-228600" algn="l" defTabSz="914400" rtl="0" eaLnBrk="1" fontAlgn="auto" hangingPunct="1">
        <a:lnSpc>
          <a:spcPct val="10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–"/>
        <a:tabLst/>
        <a:defRPr lang="nb-NO" sz="2000" b="0" i="0" u="none" strike="noStrike" kern="1200" cap="none" spc="0" baseline="0">
          <a:solidFill>
            <a:srgbClr val="404040"/>
          </a:solidFill>
          <a:uFillTx/>
          <a:latin typeface="Calibri"/>
        </a:defRPr>
      </a:lvl4pPr>
      <a:lvl5pPr marL="2057400" marR="0" lvl="4" indent="-228600" algn="l" defTabSz="914400" rtl="0" eaLnBrk="1" fontAlgn="auto" hangingPunct="1">
        <a:lnSpc>
          <a:spcPct val="100000"/>
        </a:lnSpc>
        <a:spcBef>
          <a:spcPts val="500"/>
        </a:spcBef>
        <a:spcAft>
          <a:spcPts val="0"/>
        </a:spcAft>
        <a:buSzPct val="100000"/>
        <a:buFont typeface="Arial" pitchFamily="34"/>
        <a:buChar char="»"/>
        <a:tabLst/>
        <a:defRPr lang="nb-NO" sz="2000" b="0" i="0" u="none" strike="noStrike" kern="1200" cap="none" spc="0" baseline="0">
          <a:solidFill>
            <a:srgbClr val="404040"/>
          </a:solidFill>
          <a:uFillTx/>
          <a:latin typeface="Calibri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Kapittel 12 </a:t>
            </a:r>
            <a:br>
              <a:rPr lang="nb-NO" dirty="0" smtClean="0"/>
            </a:br>
            <a:r>
              <a:rPr lang="nb-NO" dirty="0" smtClean="0"/>
              <a:t>Talemål</a:t>
            </a:r>
            <a:endParaRPr lang="nb-NO" dirty="0"/>
          </a:p>
        </p:txBody>
      </p:sp>
      <p:pic>
        <p:nvPicPr>
          <p:cNvPr id="6" name="Plassholder for innhold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34435" y="1417640"/>
            <a:ext cx="2875130" cy="4364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8063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Viljen til å tilpasse seg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 smtClean="0"/>
              <a:t>Når </a:t>
            </a:r>
            <a:r>
              <a:rPr lang="nb-NO" dirty="0" err="1" smtClean="0"/>
              <a:t>dialektar</a:t>
            </a:r>
            <a:r>
              <a:rPr lang="nb-NO" dirty="0" smtClean="0"/>
              <a:t> eller språk kjem i kontakt, skjer det ei </a:t>
            </a:r>
            <a:r>
              <a:rPr lang="nb-NO" dirty="0" err="1" smtClean="0"/>
              <a:t>språkleg</a:t>
            </a:r>
            <a:r>
              <a:rPr lang="nb-NO" dirty="0" smtClean="0"/>
              <a:t> tilnærming</a:t>
            </a:r>
          </a:p>
          <a:p>
            <a:endParaRPr lang="nb-NO" dirty="0" smtClean="0"/>
          </a:p>
          <a:p>
            <a:r>
              <a:rPr lang="nb-NO" dirty="0" smtClean="0"/>
              <a:t>Vi brukar den delen av det </a:t>
            </a:r>
            <a:r>
              <a:rPr lang="nb-NO" dirty="0" err="1" smtClean="0"/>
              <a:t>språklege</a:t>
            </a:r>
            <a:r>
              <a:rPr lang="nb-NO" dirty="0" smtClean="0"/>
              <a:t> registeret som ligg </a:t>
            </a:r>
            <a:r>
              <a:rPr lang="nb-NO" dirty="0" err="1" smtClean="0"/>
              <a:t>nærast</a:t>
            </a:r>
            <a:r>
              <a:rPr lang="nb-NO" dirty="0" smtClean="0"/>
              <a:t> </a:t>
            </a:r>
            <a:r>
              <a:rPr lang="nb-NO" dirty="0" err="1" smtClean="0"/>
              <a:t>samtalepartnaren</a:t>
            </a:r>
            <a:endParaRPr lang="nb-NO" dirty="0" smtClean="0"/>
          </a:p>
          <a:p>
            <a:endParaRPr lang="nb-NO" dirty="0" smtClean="0"/>
          </a:p>
          <a:p>
            <a:r>
              <a:rPr lang="nb-NO" dirty="0" smtClean="0"/>
              <a:t>Det er størst vilje til å tilpasse seg hos den som </a:t>
            </a:r>
            <a:r>
              <a:rPr lang="nb-NO" dirty="0" err="1" smtClean="0"/>
              <a:t>pratar</a:t>
            </a:r>
            <a:r>
              <a:rPr lang="nb-NO" dirty="0" smtClean="0"/>
              <a:t> den minst prestisjefylte dialekten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352498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Hjernen </a:t>
            </a:r>
            <a:r>
              <a:rPr lang="nb-NO" dirty="0" err="1" smtClean="0"/>
              <a:t>leitar</a:t>
            </a:r>
            <a:r>
              <a:rPr lang="nb-NO" dirty="0" smtClean="0"/>
              <a:t> etter forenkling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nb-NO" dirty="0" smtClean="0"/>
              <a:t>L-lyd på Austlandet: den bakre l-en </a:t>
            </a:r>
            <a:r>
              <a:rPr lang="nb-NO" dirty="0" err="1" smtClean="0"/>
              <a:t>spreier</a:t>
            </a:r>
            <a:r>
              <a:rPr lang="nb-NO" dirty="0" smtClean="0"/>
              <a:t> seg, slik at «ille» og «alle» har same l-lyd.</a:t>
            </a:r>
          </a:p>
          <a:p>
            <a:pPr lvl="1"/>
            <a:r>
              <a:rPr lang="nb-NO" dirty="0" err="1" smtClean="0"/>
              <a:t>Eit</a:t>
            </a:r>
            <a:r>
              <a:rPr lang="nb-NO" dirty="0" smtClean="0"/>
              <a:t> unødig </a:t>
            </a:r>
            <a:r>
              <a:rPr lang="nb-NO" dirty="0" err="1" smtClean="0"/>
              <a:t>skilje</a:t>
            </a:r>
            <a:r>
              <a:rPr lang="nb-NO" dirty="0" smtClean="0"/>
              <a:t> mellom l-</a:t>
            </a:r>
            <a:r>
              <a:rPr lang="nb-NO" dirty="0" err="1" smtClean="0"/>
              <a:t>lydar</a:t>
            </a:r>
            <a:endParaRPr lang="nb-NO" dirty="0" smtClean="0"/>
          </a:p>
          <a:p>
            <a:pPr lvl="1"/>
            <a:endParaRPr lang="nb-NO" dirty="0" smtClean="0"/>
          </a:p>
          <a:p>
            <a:r>
              <a:rPr lang="nb-NO" dirty="0" err="1"/>
              <a:t>Samanfall</a:t>
            </a:r>
            <a:r>
              <a:rPr lang="nb-NO" dirty="0"/>
              <a:t> mellom </a:t>
            </a:r>
            <a:r>
              <a:rPr lang="nb-NO" dirty="0" err="1"/>
              <a:t>kj</a:t>
            </a:r>
            <a:r>
              <a:rPr lang="nb-NO" dirty="0"/>
              <a:t>- og </a:t>
            </a:r>
            <a:r>
              <a:rPr lang="nb-NO" dirty="0" err="1" smtClean="0"/>
              <a:t>skj</a:t>
            </a:r>
            <a:r>
              <a:rPr lang="nb-NO" dirty="0" smtClean="0"/>
              <a:t>-lyd </a:t>
            </a:r>
            <a:endParaRPr lang="nb-NO" dirty="0"/>
          </a:p>
          <a:p>
            <a:pPr lvl="1"/>
            <a:r>
              <a:rPr lang="nb-NO" dirty="0" smtClean="0"/>
              <a:t>Tydinga blir </a:t>
            </a:r>
            <a:r>
              <a:rPr lang="nb-NO" dirty="0"/>
              <a:t>avhengig av konteksten</a:t>
            </a:r>
          </a:p>
          <a:p>
            <a:pPr lvl="1"/>
            <a:r>
              <a:rPr lang="nb-NO" dirty="0" err="1"/>
              <a:t>Sjeldan</a:t>
            </a:r>
            <a:r>
              <a:rPr lang="nb-NO" dirty="0"/>
              <a:t> </a:t>
            </a:r>
            <a:r>
              <a:rPr lang="nb-NO" dirty="0" err="1"/>
              <a:t>vanskeleg</a:t>
            </a:r>
            <a:r>
              <a:rPr lang="nb-NO" dirty="0"/>
              <a:t> å forstå </a:t>
            </a:r>
            <a:r>
              <a:rPr lang="nb-NO" dirty="0" smtClean="0"/>
              <a:t>meininga</a:t>
            </a:r>
          </a:p>
          <a:p>
            <a:pPr lvl="1"/>
            <a:endParaRPr lang="nb-NO" dirty="0"/>
          </a:p>
          <a:p>
            <a:r>
              <a:rPr lang="nb-NO" dirty="0" smtClean="0"/>
              <a:t>Sosialt press kan føre til at </a:t>
            </a:r>
            <a:r>
              <a:rPr lang="nb-NO" dirty="0" err="1" smtClean="0"/>
              <a:t>språkbrukarane</a:t>
            </a:r>
            <a:r>
              <a:rPr lang="nb-NO" dirty="0" smtClean="0"/>
              <a:t> legg av seg denne språkbruken</a:t>
            </a:r>
          </a:p>
          <a:p>
            <a:endParaRPr lang="nb-NO" dirty="0" smtClean="0"/>
          </a:p>
        </p:txBody>
      </p:sp>
    </p:spTree>
    <p:extLst>
      <p:ext uri="{BB962C8B-B14F-4D97-AF65-F5344CB8AC3E}">
        <p14:creationId xmlns:p14="http://schemas.microsoft.com/office/powerpoint/2010/main" val="2029524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err="1" smtClean="0"/>
              <a:t>Språkleg</a:t>
            </a:r>
            <a:r>
              <a:rPr lang="nb-NO" dirty="0" smtClean="0"/>
              <a:t> spreiing</a:t>
            </a:r>
            <a:endParaRPr lang="nb-NO" dirty="0"/>
          </a:p>
        </p:txBody>
      </p:sp>
      <p:graphicFrame>
        <p:nvGraphicFramePr>
          <p:cNvPr id="4" name="Plassholder for innhold 3"/>
          <p:cNvGraphicFramePr>
            <a:graphicFrameLocks noGrp="1"/>
          </p:cNvGraphicFramePr>
          <p:nvPr>
            <p:ph idx="1"/>
            <p:extLst/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kstSylinder 4"/>
          <p:cNvSpPr txBox="1"/>
          <p:nvPr/>
        </p:nvSpPr>
        <p:spPr>
          <a:xfrm>
            <a:off x="683568" y="4581128"/>
            <a:ext cx="439248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400" dirty="0" smtClean="0"/>
              <a:t>Slik blir regionaltalemål utvikla. Dei lokale </a:t>
            </a:r>
            <a:r>
              <a:rPr lang="nb-NO" sz="2400" dirty="0" err="1" smtClean="0"/>
              <a:t>dialektane</a:t>
            </a:r>
            <a:r>
              <a:rPr lang="nb-NO" sz="2400" dirty="0" smtClean="0"/>
              <a:t> blir borte, men det regionale preget held seg</a:t>
            </a:r>
            <a:endParaRPr lang="nb-NO" sz="2400" dirty="0"/>
          </a:p>
        </p:txBody>
      </p:sp>
    </p:spTree>
    <p:extLst>
      <p:ext uri="{BB962C8B-B14F-4D97-AF65-F5344CB8AC3E}">
        <p14:creationId xmlns:p14="http://schemas.microsoft.com/office/powerpoint/2010/main" val="388856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Lik påverknad – ulikt resultat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nb-NO" dirty="0" smtClean="0"/>
              <a:t>Dei ulike </a:t>
            </a:r>
            <a:r>
              <a:rPr lang="nb-NO" dirty="0" err="1" smtClean="0"/>
              <a:t>landsdelane</a:t>
            </a:r>
            <a:r>
              <a:rPr lang="nb-NO" dirty="0" smtClean="0"/>
              <a:t> gir ulik grobotn for </a:t>
            </a:r>
            <a:r>
              <a:rPr lang="nb-NO" dirty="0" err="1" smtClean="0"/>
              <a:t>språkleg</a:t>
            </a:r>
            <a:r>
              <a:rPr lang="nb-NO" dirty="0" smtClean="0"/>
              <a:t> endring</a:t>
            </a:r>
          </a:p>
          <a:p>
            <a:endParaRPr lang="nb-NO" dirty="0" smtClean="0"/>
          </a:p>
          <a:p>
            <a:r>
              <a:rPr lang="nb-NO" dirty="0" smtClean="0"/>
              <a:t>Den </a:t>
            </a:r>
            <a:r>
              <a:rPr lang="nb-NO" dirty="0" err="1" smtClean="0"/>
              <a:t>språklege</a:t>
            </a:r>
            <a:r>
              <a:rPr lang="nb-NO" dirty="0" smtClean="0"/>
              <a:t> avstanden til oslomålet er viktig</a:t>
            </a:r>
          </a:p>
          <a:p>
            <a:endParaRPr lang="nb-NO" dirty="0" smtClean="0"/>
          </a:p>
          <a:p>
            <a:r>
              <a:rPr lang="nb-NO" dirty="0" err="1" smtClean="0"/>
              <a:t>Difor</a:t>
            </a:r>
            <a:r>
              <a:rPr lang="nb-NO" dirty="0" smtClean="0"/>
              <a:t> </a:t>
            </a:r>
            <a:r>
              <a:rPr lang="nb-NO" dirty="0" err="1" smtClean="0"/>
              <a:t>endrar</a:t>
            </a:r>
            <a:r>
              <a:rPr lang="nb-NO" dirty="0" smtClean="0"/>
              <a:t> </a:t>
            </a:r>
            <a:r>
              <a:rPr lang="nb-NO" dirty="0" err="1" smtClean="0"/>
              <a:t>dialektane</a:t>
            </a:r>
            <a:r>
              <a:rPr lang="nb-NO" dirty="0" smtClean="0"/>
              <a:t> på Austlandet seg </a:t>
            </a:r>
            <a:r>
              <a:rPr lang="nb-NO" dirty="0" err="1" smtClean="0"/>
              <a:t>meir</a:t>
            </a:r>
            <a:r>
              <a:rPr lang="nb-NO" dirty="0" smtClean="0"/>
              <a:t> enn </a:t>
            </a:r>
            <a:r>
              <a:rPr lang="nb-NO" dirty="0" err="1" smtClean="0"/>
              <a:t>dialektane</a:t>
            </a:r>
            <a:r>
              <a:rPr lang="nb-NO" dirty="0" smtClean="0"/>
              <a:t> i andre deler av landet</a:t>
            </a:r>
          </a:p>
          <a:p>
            <a:endParaRPr lang="nb-NO" dirty="0" smtClean="0"/>
          </a:p>
          <a:p>
            <a:r>
              <a:rPr lang="nb-NO" dirty="0" err="1" smtClean="0"/>
              <a:t>Dialektane</a:t>
            </a:r>
            <a:r>
              <a:rPr lang="nb-NO" dirty="0" smtClean="0"/>
              <a:t> i </a:t>
            </a:r>
            <a:r>
              <a:rPr lang="nb-NO" dirty="0" err="1" smtClean="0"/>
              <a:t>dei</a:t>
            </a:r>
            <a:r>
              <a:rPr lang="nb-NO" dirty="0" smtClean="0"/>
              <a:t> andre </a:t>
            </a:r>
            <a:r>
              <a:rPr lang="nb-NO" dirty="0" err="1" smtClean="0"/>
              <a:t>landsdelane</a:t>
            </a:r>
            <a:r>
              <a:rPr lang="nb-NO" dirty="0" smtClean="0"/>
              <a:t> </a:t>
            </a:r>
            <a:r>
              <a:rPr lang="nb-NO" dirty="0" err="1" smtClean="0"/>
              <a:t>beheld</a:t>
            </a:r>
            <a:r>
              <a:rPr lang="nb-NO" dirty="0" smtClean="0"/>
              <a:t> det regionale preget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29081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dirty="0" smtClean="0"/>
              <a:t>Påverknad </a:t>
            </a:r>
            <a:r>
              <a:rPr lang="nb-NO" dirty="0" err="1" smtClean="0"/>
              <a:t>frå</a:t>
            </a:r>
            <a:r>
              <a:rPr lang="nb-NO" dirty="0" smtClean="0"/>
              <a:t> Oslo eller Trondheim?</a:t>
            </a:r>
            <a:endParaRPr lang="nb-NO" dirty="0"/>
          </a:p>
        </p:txBody>
      </p:sp>
      <p:graphicFrame>
        <p:nvGraphicFramePr>
          <p:cNvPr id="5" name="Plassholder for innhold 4"/>
          <p:cNvGraphicFramePr>
            <a:graphicFrameLocks noGrp="1"/>
          </p:cNvGraphicFramePr>
          <p:nvPr>
            <p:ph idx="1"/>
            <p:extLst/>
          </p:nvPr>
        </p:nvGraphicFramePr>
        <p:xfrm>
          <a:off x="457200" y="1268760"/>
          <a:ext cx="8229600" cy="46805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292114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Lik påverknad – ulikt tempo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 err="1" smtClean="0"/>
              <a:t>Nokon</a:t>
            </a:r>
            <a:r>
              <a:rPr lang="nb-NO" dirty="0" smtClean="0"/>
              <a:t> </a:t>
            </a:r>
            <a:r>
              <a:rPr lang="nb-NO" dirty="0" err="1" smtClean="0"/>
              <a:t>dialektar</a:t>
            </a:r>
            <a:r>
              <a:rPr lang="nb-NO" dirty="0" smtClean="0"/>
              <a:t> </a:t>
            </a:r>
            <a:r>
              <a:rPr lang="nb-NO" dirty="0" err="1" smtClean="0"/>
              <a:t>beheld</a:t>
            </a:r>
            <a:r>
              <a:rPr lang="nb-NO" dirty="0" smtClean="0"/>
              <a:t> arkaiske former lenger, f.eks. dativ </a:t>
            </a:r>
          </a:p>
          <a:p>
            <a:endParaRPr lang="nb-NO" dirty="0" smtClean="0"/>
          </a:p>
          <a:p>
            <a:r>
              <a:rPr lang="nb-NO" dirty="0" smtClean="0"/>
              <a:t>Kan </a:t>
            </a:r>
            <a:r>
              <a:rPr lang="nb-NO" dirty="0" err="1" smtClean="0"/>
              <a:t>forklarast</a:t>
            </a:r>
            <a:r>
              <a:rPr lang="nb-NO" dirty="0" smtClean="0"/>
              <a:t> med </a:t>
            </a:r>
            <a:r>
              <a:rPr lang="nb-NO" dirty="0" err="1" smtClean="0"/>
              <a:t>stoltheit</a:t>
            </a:r>
            <a:r>
              <a:rPr lang="nb-NO" dirty="0" smtClean="0"/>
              <a:t> og lokal identitet: </a:t>
            </a:r>
          </a:p>
          <a:p>
            <a:pPr lvl="1"/>
            <a:r>
              <a:rPr lang="nb-NO" dirty="0" smtClean="0"/>
              <a:t>sterk lokal identitet kan føre til </a:t>
            </a:r>
            <a:r>
              <a:rPr lang="nb-NO" dirty="0" err="1" smtClean="0"/>
              <a:t>språkleg</a:t>
            </a:r>
            <a:r>
              <a:rPr lang="nb-NO" dirty="0" smtClean="0"/>
              <a:t> </a:t>
            </a:r>
            <a:r>
              <a:rPr lang="nb-NO" dirty="0" err="1" smtClean="0"/>
              <a:t>medvit</a:t>
            </a:r>
            <a:r>
              <a:rPr lang="nb-NO" dirty="0" smtClean="0"/>
              <a:t> og særeigne språktrekk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206580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Kvar står </a:t>
            </a:r>
            <a:r>
              <a:rPr lang="nb-NO" dirty="0" err="1" smtClean="0"/>
              <a:t>dialektane</a:t>
            </a:r>
            <a:r>
              <a:rPr lang="nb-NO" dirty="0" smtClean="0"/>
              <a:t> i dag?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b-NO" sz="2000" dirty="0" smtClean="0"/>
              <a:t>Store </a:t>
            </a:r>
            <a:r>
              <a:rPr lang="nb-NO" sz="2000" dirty="0" err="1" smtClean="0"/>
              <a:t>endringar</a:t>
            </a:r>
            <a:endParaRPr lang="nb-NO" sz="2000" dirty="0"/>
          </a:p>
          <a:p>
            <a:r>
              <a:rPr lang="nb-NO" sz="2000" dirty="0" smtClean="0"/>
              <a:t>Stor toleranse</a:t>
            </a:r>
          </a:p>
          <a:p>
            <a:r>
              <a:rPr lang="nb-NO" sz="2000" dirty="0" smtClean="0">
                <a:sym typeface="Wingdings" panose="05000000000000000000" pitchFamily="2" charset="2"/>
              </a:rPr>
              <a:t>Men også </a:t>
            </a:r>
            <a:r>
              <a:rPr lang="nb-NO" sz="2000" dirty="0" err="1" smtClean="0">
                <a:sym typeface="Wingdings" panose="05000000000000000000" pitchFamily="2" charset="2"/>
              </a:rPr>
              <a:t>stereotypiar</a:t>
            </a:r>
            <a:r>
              <a:rPr lang="nb-NO" sz="2000" dirty="0" smtClean="0">
                <a:sym typeface="Wingdings" panose="05000000000000000000" pitchFamily="2" charset="2"/>
              </a:rPr>
              <a:t> og </a:t>
            </a:r>
            <a:r>
              <a:rPr lang="nb-NO" sz="2000" dirty="0" err="1" smtClean="0">
                <a:sym typeface="Wingdings" panose="05000000000000000000" pitchFamily="2" charset="2"/>
              </a:rPr>
              <a:t>fordommar</a:t>
            </a:r>
            <a:endParaRPr lang="nb-NO" sz="2000" dirty="0">
              <a:sym typeface="Wingdings" panose="05000000000000000000" pitchFamily="2" charset="2"/>
            </a:endParaRPr>
          </a:p>
          <a:p>
            <a:pPr>
              <a:buFont typeface="Wingdings" panose="05000000000000000000" pitchFamily="2" charset="2"/>
              <a:buChar char="à"/>
            </a:pPr>
            <a:r>
              <a:rPr lang="nb-NO" sz="2000" dirty="0" smtClean="0">
                <a:sym typeface="Wingdings" panose="05000000000000000000" pitchFamily="2" charset="2"/>
              </a:rPr>
              <a:t>Paradoks?</a:t>
            </a:r>
          </a:p>
          <a:p>
            <a:pPr>
              <a:buFont typeface="Wingdings" panose="05000000000000000000" pitchFamily="2" charset="2"/>
              <a:buChar char="à"/>
            </a:pPr>
            <a:endParaRPr lang="nb-NO" sz="2000" dirty="0" smtClean="0">
              <a:sym typeface="Wingdings" panose="05000000000000000000" pitchFamily="2" charset="2"/>
            </a:endParaRPr>
          </a:p>
          <a:p>
            <a:r>
              <a:rPr lang="nb-NO" sz="2000" dirty="0" err="1" smtClean="0">
                <a:sym typeface="Wingdings" panose="05000000000000000000" pitchFamily="2" charset="2"/>
              </a:rPr>
              <a:t>Dialektendringane</a:t>
            </a:r>
            <a:r>
              <a:rPr lang="nb-NO" sz="2000" dirty="0" smtClean="0">
                <a:sym typeface="Wingdings" panose="05000000000000000000" pitchFamily="2" charset="2"/>
              </a:rPr>
              <a:t> hadde </a:t>
            </a:r>
            <a:r>
              <a:rPr lang="nb-NO" sz="2000" dirty="0" err="1" smtClean="0">
                <a:sym typeface="Wingdings" panose="05000000000000000000" pitchFamily="2" charset="2"/>
              </a:rPr>
              <a:t>kome</a:t>
            </a:r>
            <a:r>
              <a:rPr lang="nb-NO" sz="2000" dirty="0" smtClean="0">
                <a:sym typeface="Wingdings" panose="05000000000000000000" pitchFamily="2" charset="2"/>
              </a:rPr>
              <a:t> lenger dersom </a:t>
            </a:r>
            <a:r>
              <a:rPr lang="nb-NO" sz="2000" dirty="0" err="1" smtClean="0">
                <a:sym typeface="Wingdings" panose="05000000000000000000" pitchFamily="2" charset="2"/>
              </a:rPr>
              <a:t>ikkje</a:t>
            </a:r>
            <a:r>
              <a:rPr lang="nb-NO" sz="2000" dirty="0" smtClean="0">
                <a:sym typeface="Wingdings" panose="05000000000000000000" pitchFamily="2" charset="2"/>
              </a:rPr>
              <a:t> statusen var så </a:t>
            </a:r>
            <a:r>
              <a:rPr lang="nb-NO" sz="2000" dirty="0" err="1" smtClean="0">
                <a:sym typeface="Wingdings" panose="05000000000000000000" pitchFamily="2" charset="2"/>
              </a:rPr>
              <a:t>grunnleggande</a:t>
            </a:r>
            <a:r>
              <a:rPr lang="nb-NO" sz="2000" dirty="0" smtClean="0">
                <a:sym typeface="Wingdings" panose="05000000000000000000" pitchFamily="2" charset="2"/>
              </a:rPr>
              <a:t> høg</a:t>
            </a:r>
          </a:p>
          <a:p>
            <a:endParaRPr lang="nb-NO" sz="2000" dirty="0" smtClean="0"/>
          </a:p>
          <a:p>
            <a:endParaRPr lang="nb-NO" dirty="0"/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5247" y="4038600"/>
            <a:ext cx="1623296" cy="2087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4193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Påverknad </a:t>
            </a:r>
            <a:r>
              <a:rPr lang="nb-NO" dirty="0" err="1" smtClean="0"/>
              <a:t>frå</a:t>
            </a:r>
            <a:r>
              <a:rPr lang="nb-NO" dirty="0" smtClean="0"/>
              <a:t> andre språk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 smtClean="0"/>
              <a:t>Engelskpåverknad </a:t>
            </a:r>
          </a:p>
          <a:p>
            <a:r>
              <a:rPr lang="nb-NO" dirty="0" smtClean="0"/>
              <a:t>Påverknad </a:t>
            </a:r>
            <a:r>
              <a:rPr lang="nb-NO" dirty="0" err="1" smtClean="0"/>
              <a:t>frå</a:t>
            </a:r>
            <a:r>
              <a:rPr lang="nb-NO" dirty="0" smtClean="0"/>
              <a:t> </a:t>
            </a:r>
            <a:r>
              <a:rPr lang="nb-NO" dirty="0" err="1" smtClean="0"/>
              <a:t>innvandrarspråk</a:t>
            </a:r>
            <a:r>
              <a:rPr lang="nb-NO" dirty="0" smtClean="0"/>
              <a:t> </a:t>
            </a:r>
          </a:p>
          <a:p>
            <a:pPr marL="0" indent="0">
              <a:buNone/>
            </a:pPr>
            <a:endParaRPr lang="nb-NO" dirty="0">
              <a:sym typeface="Wingdings" panose="05000000000000000000" pitchFamily="2" charset="2"/>
            </a:endParaRPr>
          </a:p>
          <a:p>
            <a:pPr marL="0" indent="0">
              <a:buNone/>
            </a:pPr>
            <a:r>
              <a:rPr lang="nb-NO" dirty="0" smtClean="0">
                <a:sym typeface="Wingdings" panose="05000000000000000000" pitchFamily="2" charset="2"/>
              </a:rPr>
              <a:t></a:t>
            </a:r>
            <a:r>
              <a:rPr lang="nb-NO" dirty="0" err="1" smtClean="0"/>
              <a:t>Multietnolekt</a:t>
            </a:r>
            <a:endParaRPr lang="nb-NO" dirty="0" smtClean="0"/>
          </a:p>
          <a:p>
            <a:pPr lvl="1"/>
            <a:r>
              <a:rPr lang="nb-NO" dirty="0" smtClean="0"/>
              <a:t>Er det </a:t>
            </a:r>
            <a:r>
              <a:rPr lang="nb-NO" dirty="0" err="1" smtClean="0"/>
              <a:t>ein</a:t>
            </a:r>
            <a:r>
              <a:rPr lang="nb-NO" dirty="0" smtClean="0"/>
              <a:t> sosiolekt? </a:t>
            </a:r>
            <a:r>
              <a:rPr lang="nb-NO" dirty="0" err="1" smtClean="0"/>
              <a:t>Brukarane</a:t>
            </a:r>
            <a:r>
              <a:rPr lang="nb-NO" dirty="0" smtClean="0"/>
              <a:t> har </a:t>
            </a:r>
            <a:r>
              <a:rPr lang="nb-NO" dirty="0" err="1" smtClean="0"/>
              <a:t>mykje</a:t>
            </a:r>
            <a:r>
              <a:rPr lang="nb-NO" dirty="0" smtClean="0"/>
              <a:t> felles sosialt</a:t>
            </a:r>
          </a:p>
          <a:p>
            <a:pPr lvl="1"/>
            <a:r>
              <a:rPr lang="nb-NO" dirty="0" smtClean="0"/>
              <a:t>Er det </a:t>
            </a:r>
            <a:r>
              <a:rPr lang="nb-NO" dirty="0" err="1" smtClean="0"/>
              <a:t>ein</a:t>
            </a:r>
            <a:r>
              <a:rPr lang="nb-NO" dirty="0" smtClean="0"/>
              <a:t> dialekt? </a:t>
            </a:r>
            <a:r>
              <a:rPr lang="nb-NO" dirty="0" err="1" smtClean="0"/>
              <a:t>Brukarane</a:t>
            </a:r>
            <a:r>
              <a:rPr lang="nb-NO" dirty="0" smtClean="0"/>
              <a:t> bur i same del av byen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564426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Er </a:t>
            </a:r>
            <a:r>
              <a:rPr lang="nb-NO" dirty="0" err="1" smtClean="0"/>
              <a:t>multietnolekt</a:t>
            </a:r>
            <a:r>
              <a:rPr lang="nb-NO" dirty="0" smtClean="0"/>
              <a:t> framtidsnorsk?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nb-NO" dirty="0" smtClean="0"/>
              <a:t>Blir </a:t>
            </a:r>
            <a:r>
              <a:rPr lang="nb-NO" dirty="0" err="1" smtClean="0"/>
              <a:t>sjeldan</a:t>
            </a:r>
            <a:r>
              <a:rPr lang="nb-NO" dirty="0" smtClean="0"/>
              <a:t> brukt i formelle </a:t>
            </a:r>
            <a:r>
              <a:rPr lang="nb-NO" dirty="0" err="1" smtClean="0"/>
              <a:t>situasjonar</a:t>
            </a:r>
            <a:endParaRPr lang="nb-NO" dirty="0" smtClean="0"/>
          </a:p>
          <a:p>
            <a:endParaRPr lang="nb-NO" dirty="0" smtClean="0"/>
          </a:p>
          <a:p>
            <a:r>
              <a:rPr lang="nb-NO" dirty="0" smtClean="0"/>
              <a:t>Har nokså låg prestisje hjå </a:t>
            </a:r>
            <a:r>
              <a:rPr lang="nb-NO" dirty="0" err="1" smtClean="0"/>
              <a:t>dei</a:t>
            </a:r>
            <a:r>
              <a:rPr lang="nb-NO" dirty="0" smtClean="0"/>
              <a:t> fleste </a:t>
            </a:r>
            <a:r>
              <a:rPr lang="nb-NO" dirty="0" err="1" smtClean="0"/>
              <a:t>språkbrukarar</a:t>
            </a:r>
            <a:endParaRPr lang="nb-NO" dirty="0" smtClean="0"/>
          </a:p>
          <a:p>
            <a:pPr marL="0" indent="0">
              <a:buNone/>
            </a:pPr>
            <a:endParaRPr lang="nb-NO" dirty="0" smtClean="0"/>
          </a:p>
          <a:p>
            <a:r>
              <a:rPr lang="nb-NO" dirty="0" smtClean="0"/>
              <a:t>Vil neppe </a:t>
            </a:r>
            <a:r>
              <a:rPr lang="nb-NO" dirty="0" err="1" smtClean="0"/>
              <a:t>spreie</a:t>
            </a:r>
            <a:r>
              <a:rPr lang="nb-NO" dirty="0" smtClean="0"/>
              <a:t> seg til andre </a:t>
            </a:r>
            <a:r>
              <a:rPr lang="nb-NO" dirty="0" err="1" smtClean="0"/>
              <a:t>dialektar</a:t>
            </a:r>
            <a:endParaRPr lang="nb-NO" dirty="0" smtClean="0"/>
          </a:p>
          <a:p>
            <a:endParaRPr lang="nb-NO" dirty="0"/>
          </a:p>
          <a:p>
            <a:r>
              <a:rPr lang="nb-NO" dirty="0" smtClean="0"/>
              <a:t>Eller blir «</a:t>
            </a:r>
            <a:r>
              <a:rPr lang="nb-NO" dirty="0" err="1" smtClean="0"/>
              <a:t>wolla</a:t>
            </a:r>
            <a:r>
              <a:rPr lang="nb-NO" dirty="0" smtClean="0"/>
              <a:t>» det nye «seriøst»…?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155680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err="1" smtClean="0"/>
              <a:t>Dialektar</a:t>
            </a:r>
            <a:r>
              <a:rPr lang="nb-NO" dirty="0" smtClean="0"/>
              <a:t> i dag</a:t>
            </a:r>
            <a:endParaRPr lang="nb-NO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71" y="1628800"/>
            <a:ext cx="9047720" cy="43204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2121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Mål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 err="1" smtClean="0"/>
              <a:t>Gjere</a:t>
            </a:r>
            <a:r>
              <a:rPr lang="nb-NO" dirty="0" smtClean="0"/>
              <a:t> greie for særtrekk ved norske dialekter</a:t>
            </a:r>
          </a:p>
          <a:p>
            <a:r>
              <a:rPr lang="nb-NO" dirty="0" err="1" smtClean="0"/>
              <a:t>Gjere</a:t>
            </a:r>
            <a:r>
              <a:rPr lang="nb-NO" dirty="0" smtClean="0"/>
              <a:t> greie for </a:t>
            </a:r>
            <a:r>
              <a:rPr lang="nb-NO" dirty="0" err="1" smtClean="0"/>
              <a:t>korleis</a:t>
            </a:r>
            <a:r>
              <a:rPr lang="nb-NO" dirty="0" smtClean="0"/>
              <a:t> </a:t>
            </a:r>
            <a:r>
              <a:rPr lang="nb-NO" dirty="0" err="1" smtClean="0"/>
              <a:t>språklege</a:t>
            </a:r>
            <a:r>
              <a:rPr lang="nb-NO" dirty="0" smtClean="0"/>
              <a:t> endringsprosesser </a:t>
            </a:r>
            <a:r>
              <a:rPr lang="nb-NO" dirty="0" err="1" smtClean="0"/>
              <a:t>påverker</a:t>
            </a:r>
            <a:r>
              <a:rPr lang="nb-NO" dirty="0" smtClean="0"/>
              <a:t> </a:t>
            </a:r>
            <a:r>
              <a:rPr lang="nb-NO" dirty="0" err="1" smtClean="0"/>
              <a:t>desse</a:t>
            </a:r>
            <a:r>
              <a:rPr lang="nb-NO" dirty="0" smtClean="0"/>
              <a:t> dialektene</a:t>
            </a:r>
          </a:p>
          <a:p>
            <a:r>
              <a:rPr lang="nb-NO" dirty="0" smtClean="0"/>
              <a:t>Forklare kva for </a:t>
            </a:r>
            <a:r>
              <a:rPr lang="nb-NO" dirty="0" err="1" smtClean="0"/>
              <a:t>faktorar</a:t>
            </a:r>
            <a:r>
              <a:rPr lang="nb-NO" dirty="0" smtClean="0"/>
              <a:t> som kan føre til </a:t>
            </a:r>
            <a:r>
              <a:rPr lang="nb-NO" dirty="0" err="1" smtClean="0"/>
              <a:t>språklege</a:t>
            </a:r>
            <a:r>
              <a:rPr lang="nb-NO" dirty="0" smtClean="0"/>
              <a:t> </a:t>
            </a:r>
            <a:r>
              <a:rPr lang="nb-NO" smtClean="0"/>
              <a:t>endringar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45576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Dialekt eller språk?</a:t>
            </a:r>
            <a:endParaRPr lang="nb-NO" dirty="0"/>
          </a:p>
        </p:txBody>
      </p:sp>
      <p:sp>
        <p:nvSpPr>
          <p:cNvPr id="6" name="Plassholder for innhold 5"/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endParaRPr lang="nb-NO" dirty="0" smtClean="0"/>
          </a:p>
          <a:p>
            <a:r>
              <a:rPr lang="nb-NO" dirty="0" smtClean="0"/>
              <a:t>Språk kan </a:t>
            </a:r>
            <a:r>
              <a:rPr lang="nb-NO" dirty="0" err="1" smtClean="0"/>
              <a:t>vere</a:t>
            </a:r>
            <a:r>
              <a:rPr lang="nb-NO" dirty="0" smtClean="0"/>
              <a:t> like</a:t>
            </a:r>
          </a:p>
          <a:p>
            <a:pPr lvl="1"/>
            <a:r>
              <a:rPr lang="nb-NO" dirty="0" smtClean="0"/>
              <a:t>Norsk, svensk, dansk</a:t>
            </a:r>
          </a:p>
          <a:p>
            <a:pPr marL="457200" lvl="1" indent="0">
              <a:buNone/>
            </a:pPr>
            <a:endParaRPr lang="nb-NO" dirty="0" smtClean="0"/>
          </a:p>
          <a:p>
            <a:r>
              <a:rPr lang="nb-NO" dirty="0" err="1"/>
              <a:t>Dialektar</a:t>
            </a:r>
            <a:r>
              <a:rPr lang="nb-NO" dirty="0"/>
              <a:t> kan </a:t>
            </a:r>
            <a:r>
              <a:rPr lang="nb-NO" dirty="0" err="1"/>
              <a:t>vere</a:t>
            </a:r>
            <a:r>
              <a:rPr lang="nb-NO" dirty="0"/>
              <a:t> ulike</a:t>
            </a:r>
          </a:p>
          <a:p>
            <a:pPr lvl="1"/>
            <a:r>
              <a:rPr lang="nb-NO" dirty="0"/>
              <a:t>Trøndersk og setesdalsk</a:t>
            </a:r>
          </a:p>
          <a:p>
            <a:pPr marL="0" indent="0">
              <a:buNone/>
            </a:pPr>
            <a:endParaRPr lang="nb-NO" dirty="0" smtClean="0"/>
          </a:p>
          <a:p>
            <a:r>
              <a:rPr lang="nb-NO" dirty="0" smtClean="0"/>
              <a:t>Kva om Trondheim og Bykle låg i kvart sitt land..?</a:t>
            </a:r>
          </a:p>
          <a:p>
            <a:pPr lvl="1"/>
            <a:endParaRPr lang="nb-NO" dirty="0" smtClean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132856"/>
            <a:ext cx="4542992" cy="25202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11479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Bygdemål og bymål</a:t>
            </a:r>
            <a:endParaRPr lang="nb-NO" dirty="0"/>
          </a:p>
        </p:txBody>
      </p:sp>
      <p:sp>
        <p:nvSpPr>
          <p:cNvPr id="6" name="Plassholder for innhold 5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nb-NO" dirty="0" err="1" smtClean="0"/>
              <a:t>Byane</a:t>
            </a:r>
            <a:r>
              <a:rPr lang="nb-NO" dirty="0" smtClean="0"/>
              <a:t> sentrum for nyskaping</a:t>
            </a:r>
          </a:p>
          <a:p>
            <a:endParaRPr lang="nb-NO" dirty="0" smtClean="0"/>
          </a:p>
          <a:p>
            <a:r>
              <a:rPr lang="nb-NO" dirty="0" smtClean="0"/>
              <a:t>Prega av embetsmenn, og dermed dansk språk</a:t>
            </a:r>
          </a:p>
          <a:p>
            <a:endParaRPr lang="nb-NO" dirty="0" smtClean="0"/>
          </a:p>
          <a:p>
            <a:r>
              <a:rPr lang="nb-NO" dirty="0" smtClean="0"/>
              <a:t>Byen har alltid hatt høg status</a:t>
            </a:r>
          </a:p>
          <a:p>
            <a:endParaRPr lang="nb-NO" dirty="0" smtClean="0"/>
          </a:p>
          <a:p>
            <a:r>
              <a:rPr lang="nb-NO" dirty="0" smtClean="0"/>
              <a:t>Bergen: </a:t>
            </a:r>
            <a:r>
              <a:rPr lang="nb-NO" dirty="0" err="1" smtClean="0"/>
              <a:t>Noregs</a:t>
            </a:r>
            <a:r>
              <a:rPr lang="nb-NO" dirty="0" smtClean="0"/>
              <a:t> mest internasjonale by fram til 1800-talet</a:t>
            </a:r>
          </a:p>
          <a:p>
            <a:pPr lvl="1"/>
            <a:r>
              <a:rPr lang="nb-NO" dirty="0" smtClean="0"/>
              <a:t>Stor forskjell mellom by og omland: </a:t>
            </a:r>
          </a:p>
          <a:p>
            <a:pPr lvl="1"/>
            <a:r>
              <a:rPr lang="nb-NO" dirty="0" smtClean="0"/>
              <a:t>Jenten/ </a:t>
            </a:r>
            <a:r>
              <a:rPr lang="nb-NO" dirty="0" err="1" smtClean="0"/>
              <a:t>jento</a:t>
            </a:r>
            <a:endParaRPr lang="nb-NO" dirty="0" smtClean="0"/>
          </a:p>
          <a:p>
            <a:pPr lvl="1"/>
            <a:r>
              <a:rPr lang="nb-NO" dirty="0" smtClean="0"/>
              <a:t>Jeg/ </a:t>
            </a:r>
            <a:r>
              <a:rPr lang="nb-NO" dirty="0" err="1" smtClean="0"/>
              <a:t>eg</a:t>
            </a:r>
            <a:endParaRPr lang="nb-NO" dirty="0" smtClean="0"/>
          </a:p>
          <a:p>
            <a:pPr lvl="1"/>
            <a:r>
              <a:rPr lang="nb-NO" dirty="0" smtClean="0"/>
              <a:t>Ikke/ </a:t>
            </a:r>
            <a:r>
              <a:rPr lang="nb-NO" dirty="0" err="1" smtClean="0"/>
              <a:t>ikkje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138367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Tone og trykkplassering</a:t>
            </a:r>
            <a:endParaRPr lang="nb-NO" dirty="0"/>
          </a:p>
        </p:txBody>
      </p:sp>
      <p:sp>
        <p:nvSpPr>
          <p:cNvPr id="6" name="Plassholder for tekst 5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 lang="nb-NO" sz="3300" dirty="0" smtClean="0"/>
          </a:p>
          <a:p>
            <a:r>
              <a:rPr lang="nb-NO" sz="9600" dirty="0" smtClean="0"/>
              <a:t>Austlandet </a:t>
            </a:r>
            <a:r>
              <a:rPr lang="nb-NO" sz="9600" dirty="0"/>
              <a:t>(med Aust-Agder) </a:t>
            </a:r>
            <a:r>
              <a:rPr lang="nb-NO" sz="9600" dirty="0" smtClean="0"/>
              <a:t> og Trøndelag:</a:t>
            </a:r>
            <a:endParaRPr lang="nb-NO" sz="9600" dirty="0"/>
          </a:p>
          <a:p>
            <a:endParaRPr lang="nb-NO" dirty="0"/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nb-NO" dirty="0" err="1" smtClean="0"/>
              <a:t>Lågtone</a:t>
            </a:r>
            <a:endParaRPr lang="nb-NO" dirty="0" smtClean="0"/>
          </a:p>
          <a:p>
            <a:endParaRPr lang="nb-NO" dirty="0"/>
          </a:p>
          <a:p>
            <a:r>
              <a:rPr lang="nb-NO" dirty="0" smtClean="0"/>
              <a:t>Trykket på fyrste staving i </a:t>
            </a:r>
            <a:r>
              <a:rPr lang="nb-NO" dirty="0" err="1" smtClean="0"/>
              <a:t>framandord</a:t>
            </a:r>
            <a:r>
              <a:rPr lang="nb-NO" dirty="0" smtClean="0"/>
              <a:t>: </a:t>
            </a:r>
            <a:r>
              <a:rPr lang="nb-NO" i="1" dirty="0" smtClean="0"/>
              <a:t>‘banan</a:t>
            </a:r>
          </a:p>
          <a:p>
            <a:endParaRPr lang="nb-NO" i="1" dirty="0" smtClean="0"/>
          </a:p>
          <a:p>
            <a:r>
              <a:rPr lang="nb-NO" dirty="0" smtClean="0"/>
              <a:t>Trykket på fyrste staving i verbfraser: </a:t>
            </a:r>
            <a:r>
              <a:rPr lang="nb-NO" i="1" dirty="0" smtClean="0"/>
              <a:t>‘ta-med</a:t>
            </a:r>
          </a:p>
          <a:p>
            <a:endParaRPr lang="nb-NO" dirty="0"/>
          </a:p>
        </p:txBody>
      </p:sp>
      <p:sp>
        <p:nvSpPr>
          <p:cNvPr id="7" name="Plassholder for tekst 6"/>
          <p:cNvSpPr>
            <a:spLocks noGrp="1"/>
          </p:cNvSpPr>
          <p:nvPr>
            <p:ph type="body" sz="quarter" idx="3"/>
          </p:nvPr>
        </p:nvSpPr>
        <p:spPr>
          <a:xfrm>
            <a:off x="4644008" y="1196752"/>
            <a:ext cx="4041775" cy="639762"/>
          </a:xfrm>
        </p:spPr>
        <p:txBody>
          <a:bodyPr/>
          <a:lstStyle/>
          <a:p>
            <a:r>
              <a:rPr lang="nb-NO" dirty="0" smtClean="0"/>
              <a:t>Vestlandet og Nord-</a:t>
            </a:r>
            <a:r>
              <a:rPr lang="nb-NO" dirty="0" err="1" smtClean="0"/>
              <a:t>Noreg</a:t>
            </a:r>
            <a:r>
              <a:rPr lang="nb-NO" dirty="0" smtClean="0"/>
              <a:t>:</a:t>
            </a:r>
            <a:endParaRPr lang="nb-NO" dirty="0"/>
          </a:p>
        </p:txBody>
      </p:sp>
      <p:sp>
        <p:nvSpPr>
          <p:cNvPr id="8" name="Plassholder for innhold 7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nb-NO" dirty="0" err="1" smtClean="0"/>
              <a:t>Høgtone</a:t>
            </a:r>
            <a:endParaRPr lang="nb-NO" dirty="0" smtClean="0"/>
          </a:p>
          <a:p>
            <a:endParaRPr lang="nb-NO" dirty="0"/>
          </a:p>
          <a:p>
            <a:r>
              <a:rPr lang="nb-NO" dirty="0" smtClean="0"/>
              <a:t>Trykket på andre staving i </a:t>
            </a:r>
            <a:r>
              <a:rPr lang="nb-NO" dirty="0" err="1" smtClean="0"/>
              <a:t>framandord</a:t>
            </a:r>
            <a:r>
              <a:rPr lang="nb-NO" dirty="0" smtClean="0"/>
              <a:t>: </a:t>
            </a:r>
            <a:r>
              <a:rPr lang="nb-NO" i="1" dirty="0" err="1" smtClean="0"/>
              <a:t>ba’nan</a:t>
            </a:r>
            <a:endParaRPr lang="nb-NO" i="1" dirty="0" smtClean="0"/>
          </a:p>
          <a:p>
            <a:endParaRPr lang="nb-NO" dirty="0"/>
          </a:p>
          <a:p>
            <a:r>
              <a:rPr lang="nb-NO" dirty="0" smtClean="0"/>
              <a:t>Trykket på andres staving i verbfraser: </a:t>
            </a:r>
            <a:r>
              <a:rPr lang="nb-NO" i="1" dirty="0" smtClean="0"/>
              <a:t>ta-’med</a:t>
            </a:r>
            <a:endParaRPr lang="nb-NO" i="1" dirty="0"/>
          </a:p>
        </p:txBody>
      </p:sp>
    </p:spTree>
    <p:extLst>
      <p:ext uri="{BB962C8B-B14F-4D97-AF65-F5344CB8AC3E}">
        <p14:creationId xmlns:p14="http://schemas.microsoft.com/office/powerpoint/2010/main" val="3371835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1520" y="150125"/>
            <a:ext cx="4981518" cy="6255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                                          Infinitiv</a:t>
            </a:r>
            <a:endParaRPr lang="nb-NO" dirty="0"/>
          </a:p>
        </p:txBody>
      </p:sp>
      <p:sp>
        <p:nvSpPr>
          <p:cNvPr id="6" name="Plassholder for innhold 5"/>
          <p:cNvSpPr>
            <a:spLocks noGrp="1"/>
          </p:cNvSpPr>
          <p:nvPr>
            <p:ph sz="half" idx="2"/>
          </p:nvPr>
        </p:nvSpPr>
        <p:spPr>
          <a:xfrm>
            <a:off x="5233038" y="1542155"/>
            <a:ext cx="3910962" cy="4525959"/>
          </a:xfrm>
        </p:spPr>
        <p:txBody>
          <a:bodyPr>
            <a:normAutofit fontScale="92500" lnSpcReduction="20000"/>
          </a:bodyPr>
          <a:lstStyle/>
          <a:p>
            <a:r>
              <a:rPr lang="nb-NO" dirty="0" smtClean="0"/>
              <a:t>A-mål: å kasta, å </a:t>
            </a:r>
            <a:r>
              <a:rPr lang="nb-NO" dirty="0" err="1" smtClean="0"/>
              <a:t>vera</a:t>
            </a:r>
            <a:endParaRPr lang="nb-NO" dirty="0" smtClean="0"/>
          </a:p>
          <a:p>
            <a:endParaRPr lang="nb-NO" dirty="0" smtClean="0"/>
          </a:p>
          <a:p>
            <a:r>
              <a:rPr lang="nb-NO" dirty="0" smtClean="0"/>
              <a:t>E-mål: å kaste, å </a:t>
            </a:r>
            <a:r>
              <a:rPr lang="nb-NO" dirty="0" err="1" smtClean="0"/>
              <a:t>vere</a:t>
            </a:r>
            <a:endParaRPr lang="nb-NO" dirty="0" smtClean="0"/>
          </a:p>
          <a:p>
            <a:endParaRPr lang="nb-NO" dirty="0" smtClean="0"/>
          </a:p>
          <a:p>
            <a:r>
              <a:rPr lang="nb-NO" dirty="0" smtClean="0"/>
              <a:t>Apokope: å kast, å vær</a:t>
            </a:r>
          </a:p>
          <a:p>
            <a:endParaRPr lang="nb-NO" dirty="0" smtClean="0"/>
          </a:p>
          <a:p>
            <a:r>
              <a:rPr lang="nb-NO" dirty="0" smtClean="0"/>
              <a:t>Kløyvd infinitiv: å kaste, å </a:t>
            </a:r>
            <a:r>
              <a:rPr lang="nb-NO" dirty="0" err="1" smtClean="0"/>
              <a:t>vera</a:t>
            </a:r>
            <a:endParaRPr lang="nb-NO" dirty="0" smtClean="0"/>
          </a:p>
          <a:p>
            <a:endParaRPr lang="nb-NO" dirty="0" smtClean="0"/>
          </a:p>
          <a:p>
            <a:r>
              <a:rPr lang="nb-NO" dirty="0" smtClean="0"/>
              <a:t>Kløyvd infinitiv med apokope: å kast, å </a:t>
            </a:r>
            <a:r>
              <a:rPr lang="nb-NO" dirty="0" err="1" smtClean="0"/>
              <a:t>vere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452598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5771382" y="274640"/>
            <a:ext cx="2915418" cy="1143000"/>
          </a:xfrm>
        </p:spPr>
        <p:txBody>
          <a:bodyPr/>
          <a:lstStyle/>
          <a:p>
            <a:r>
              <a:rPr lang="nb-NO" dirty="0" smtClean="0"/>
              <a:t>Tjukk l</a:t>
            </a:r>
            <a:endParaRPr lang="nb-NO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23" t="11087" r="-1"/>
          <a:stretch/>
        </p:blipFill>
        <p:spPr bwMode="auto">
          <a:xfrm>
            <a:off x="206062" y="116632"/>
            <a:ext cx="5565320" cy="6346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5771382" y="1600200"/>
            <a:ext cx="2915417" cy="4525959"/>
          </a:xfrm>
        </p:spPr>
        <p:txBody>
          <a:bodyPr/>
          <a:lstStyle/>
          <a:p>
            <a:r>
              <a:rPr lang="nb-NO" sz="1800" dirty="0" smtClean="0"/>
              <a:t>Tjukk L i heile området </a:t>
            </a:r>
          </a:p>
          <a:p>
            <a:endParaRPr lang="nb-NO" sz="1800" dirty="0" smtClean="0"/>
          </a:p>
          <a:p>
            <a:r>
              <a:rPr lang="nb-NO" sz="1800" dirty="0"/>
              <a:t>To </a:t>
            </a:r>
            <a:r>
              <a:rPr lang="nb-NO" sz="1800" dirty="0" err="1"/>
              <a:t>typar</a:t>
            </a:r>
            <a:r>
              <a:rPr lang="nb-NO" sz="1800" dirty="0"/>
              <a:t> tjukk L: </a:t>
            </a:r>
          </a:p>
          <a:p>
            <a:pPr lvl="1"/>
            <a:r>
              <a:rPr lang="nb-NO" sz="1800" dirty="0"/>
              <a:t>Av norrøn l (</a:t>
            </a:r>
            <a:r>
              <a:rPr lang="nb-NO" sz="1800" i="1" dirty="0"/>
              <a:t>stol</a:t>
            </a:r>
            <a:r>
              <a:rPr lang="nb-NO" sz="1800" dirty="0"/>
              <a:t>)</a:t>
            </a:r>
          </a:p>
          <a:p>
            <a:pPr lvl="1"/>
            <a:r>
              <a:rPr lang="nb-NO" sz="1800" dirty="0"/>
              <a:t>Av norrøn </a:t>
            </a:r>
            <a:r>
              <a:rPr lang="nb-NO" sz="1800" dirty="0" err="1"/>
              <a:t>rđ</a:t>
            </a:r>
            <a:r>
              <a:rPr lang="nb-NO" sz="1800" dirty="0"/>
              <a:t> (</a:t>
            </a:r>
            <a:r>
              <a:rPr lang="nb-NO" sz="1800" i="1" dirty="0"/>
              <a:t>hard</a:t>
            </a:r>
            <a:r>
              <a:rPr lang="nb-NO" sz="1800" dirty="0" smtClean="0"/>
              <a:t>)</a:t>
            </a:r>
          </a:p>
          <a:p>
            <a:pPr lvl="1"/>
            <a:endParaRPr lang="nb-NO" sz="1800" dirty="0"/>
          </a:p>
          <a:p>
            <a:r>
              <a:rPr lang="nb-NO" sz="1800" dirty="0" smtClean="0"/>
              <a:t>Vi høyrer mindre tjukk L, </a:t>
            </a:r>
            <a:r>
              <a:rPr lang="nb-NO" sz="1800" dirty="0" err="1" smtClean="0"/>
              <a:t>særleg</a:t>
            </a:r>
            <a:r>
              <a:rPr lang="nb-NO" sz="1800" dirty="0" smtClean="0"/>
              <a:t> av </a:t>
            </a:r>
            <a:r>
              <a:rPr lang="nb-NO" dirty="0" smtClean="0"/>
              <a:t>norrøn </a:t>
            </a:r>
            <a:r>
              <a:rPr lang="nb-NO" dirty="0" err="1" smtClean="0"/>
              <a:t>rđ</a:t>
            </a:r>
            <a:endParaRPr lang="nb-NO" dirty="0" smtClean="0"/>
          </a:p>
          <a:p>
            <a:pPr marL="0" indent="0">
              <a:buNone/>
            </a:pPr>
            <a:endParaRPr lang="nb-NO" dirty="0"/>
          </a:p>
          <a:p>
            <a:endParaRPr lang="nb-NO" dirty="0" smtClean="0"/>
          </a:p>
          <a:p>
            <a:endParaRPr lang="nb-NO" dirty="0"/>
          </a:p>
        </p:txBody>
      </p:sp>
      <p:sp>
        <p:nvSpPr>
          <p:cNvPr id="5" name="Avrundet rektangel 4"/>
          <p:cNvSpPr/>
          <p:nvPr/>
        </p:nvSpPr>
        <p:spPr>
          <a:xfrm>
            <a:off x="4932040" y="1772816"/>
            <a:ext cx="360040" cy="288032"/>
          </a:xfrm>
          <a:prstGeom prst="roundRect">
            <a:avLst/>
          </a:prstGeom>
          <a:solidFill>
            <a:srgbClr val="FFFF7D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04048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Austlandet og Trøndelag</a:t>
            </a:r>
            <a:endParaRPr lang="nb-NO" dirty="0"/>
          </a:p>
        </p:txBody>
      </p:sp>
      <p:pic>
        <p:nvPicPr>
          <p:cNvPr id="9220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407" y="1268760"/>
            <a:ext cx="7779784" cy="4680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35224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Nord-</a:t>
            </a:r>
            <a:r>
              <a:rPr lang="nb-NO" dirty="0" err="1" smtClean="0"/>
              <a:t>Noreg</a:t>
            </a:r>
            <a:r>
              <a:rPr lang="nb-NO" dirty="0" smtClean="0"/>
              <a:t> og Vestlandet </a:t>
            </a:r>
            <a:endParaRPr lang="nb-NO" dirty="0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925" y="1412776"/>
            <a:ext cx="7690499" cy="862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085" y="2276872"/>
            <a:ext cx="7632848" cy="35467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91587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tel 6"/>
          <p:cNvSpPr>
            <a:spLocks noGrp="1"/>
          </p:cNvSpPr>
          <p:nvPr>
            <p:ph type="title"/>
          </p:nvPr>
        </p:nvSpPr>
        <p:spPr>
          <a:xfrm>
            <a:off x="5308082" y="274640"/>
            <a:ext cx="3378718" cy="1143000"/>
          </a:xfrm>
        </p:spPr>
        <p:txBody>
          <a:bodyPr/>
          <a:lstStyle/>
          <a:p>
            <a:r>
              <a:rPr lang="nb-NO" dirty="0" smtClean="0"/>
              <a:t>Skarre -r</a:t>
            </a:r>
            <a:endParaRPr lang="nb-NO" dirty="0"/>
          </a:p>
        </p:txBody>
      </p:sp>
      <p:pic>
        <p:nvPicPr>
          <p:cNvPr id="8195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268" y="44624"/>
            <a:ext cx="5187814" cy="6187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Plassholder for innhold 7"/>
          <p:cNvSpPr>
            <a:spLocks noGrp="1"/>
          </p:cNvSpPr>
          <p:nvPr>
            <p:ph sz="half" idx="2"/>
          </p:nvPr>
        </p:nvSpPr>
        <p:spPr>
          <a:xfrm>
            <a:off x="5382232" y="1600200"/>
            <a:ext cx="3304567" cy="4525959"/>
          </a:xfrm>
        </p:spPr>
        <p:txBody>
          <a:bodyPr>
            <a:normAutofit fontScale="92500" lnSpcReduction="20000"/>
          </a:bodyPr>
          <a:lstStyle/>
          <a:p>
            <a:r>
              <a:rPr lang="nb-NO" dirty="0" smtClean="0"/>
              <a:t>Yngre </a:t>
            </a:r>
            <a:r>
              <a:rPr lang="nb-NO" dirty="0" err="1" smtClean="0"/>
              <a:t>skarrar</a:t>
            </a:r>
            <a:endParaRPr lang="nb-NO" dirty="0"/>
          </a:p>
          <a:p>
            <a:r>
              <a:rPr lang="nb-NO" dirty="0"/>
              <a:t>    </a:t>
            </a:r>
            <a:r>
              <a:rPr lang="nb-NO" dirty="0" smtClean="0"/>
              <a:t>  Alle </a:t>
            </a:r>
            <a:r>
              <a:rPr lang="nb-NO" dirty="0" err="1" smtClean="0"/>
              <a:t>skarrar</a:t>
            </a:r>
            <a:endParaRPr lang="nb-NO" dirty="0"/>
          </a:p>
          <a:p>
            <a:r>
              <a:rPr lang="nb-NO" dirty="0" smtClean="0"/>
              <a:t>      Både tjukk L og </a:t>
            </a:r>
            <a:r>
              <a:rPr lang="nb-NO" dirty="0" err="1" smtClean="0"/>
              <a:t>retrofleksar</a:t>
            </a:r>
            <a:endParaRPr lang="nb-NO" dirty="0" smtClean="0"/>
          </a:p>
          <a:p>
            <a:endParaRPr lang="nb-NO" dirty="0"/>
          </a:p>
          <a:p>
            <a:r>
              <a:rPr lang="nb-NO" dirty="0" smtClean="0"/>
              <a:t>      Berre </a:t>
            </a:r>
            <a:r>
              <a:rPr lang="nb-NO" dirty="0" err="1" smtClean="0"/>
              <a:t>retrofleksar</a:t>
            </a:r>
            <a:endParaRPr lang="nb-NO" dirty="0" smtClean="0"/>
          </a:p>
          <a:p>
            <a:pPr marL="0" indent="0">
              <a:buNone/>
            </a:pPr>
            <a:endParaRPr lang="nb-NO" dirty="0" smtClean="0">
              <a:sym typeface="Wingdings" panose="05000000000000000000" pitchFamily="2" charset="2"/>
            </a:endParaRPr>
          </a:p>
          <a:p>
            <a:pPr marL="0" indent="0">
              <a:buNone/>
            </a:pPr>
            <a:r>
              <a:rPr lang="nb-NO" dirty="0" smtClean="0">
                <a:sym typeface="Wingdings" panose="05000000000000000000" pitchFamily="2" charset="2"/>
              </a:rPr>
              <a:t></a:t>
            </a:r>
            <a:r>
              <a:rPr lang="nb-NO" dirty="0" err="1" smtClean="0">
                <a:sym typeface="Wingdings" panose="05000000000000000000" pitchFamily="2" charset="2"/>
              </a:rPr>
              <a:t>retrofleksar</a:t>
            </a:r>
            <a:r>
              <a:rPr lang="nb-NO" dirty="0" smtClean="0">
                <a:sym typeface="Wingdings" panose="05000000000000000000" pitchFamily="2" charset="2"/>
              </a:rPr>
              <a:t> er «vaksine» mot skarre-r.</a:t>
            </a:r>
            <a:endParaRPr lang="nb-NO" dirty="0" smtClean="0"/>
          </a:p>
          <a:p>
            <a:endParaRPr lang="nb-NO" dirty="0"/>
          </a:p>
          <a:p>
            <a:endParaRPr lang="nb-NO" dirty="0"/>
          </a:p>
        </p:txBody>
      </p:sp>
      <p:sp>
        <p:nvSpPr>
          <p:cNvPr id="9" name="Avrundet rektangel 8"/>
          <p:cNvSpPr/>
          <p:nvPr/>
        </p:nvSpPr>
        <p:spPr>
          <a:xfrm>
            <a:off x="5022192" y="1727777"/>
            <a:ext cx="360040" cy="288032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0" name="Avrundet rektangel 9"/>
          <p:cNvSpPr/>
          <p:nvPr/>
        </p:nvSpPr>
        <p:spPr>
          <a:xfrm>
            <a:off x="5009029" y="2420888"/>
            <a:ext cx="373203" cy="31473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1" name="Avrundet rektangel 10"/>
          <p:cNvSpPr/>
          <p:nvPr/>
        </p:nvSpPr>
        <p:spPr>
          <a:xfrm>
            <a:off x="5004048" y="4365104"/>
            <a:ext cx="360040" cy="28716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3" name="Avrundet rektangel 12"/>
          <p:cNvSpPr/>
          <p:nvPr/>
        </p:nvSpPr>
        <p:spPr>
          <a:xfrm>
            <a:off x="5004048" y="3212976"/>
            <a:ext cx="360040" cy="288032"/>
          </a:xfrm>
          <a:prstGeom prst="roundRect">
            <a:avLst/>
          </a:prstGeom>
          <a:solidFill>
            <a:srgbClr val="FFFF7D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48444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04664"/>
            <a:ext cx="4831430" cy="6120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nb-NO" dirty="0" smtClean="0"/>
              <a:t>                                      </a:t>
            </a:r>
            <a:r>
              <a:rPr lang="nb-NO" dirty="0" err="1" smtClean="0"/>
              <a:t>Personlege</a:t>
            </a:r>
            <a:r>
              <a:rPr lang="nb-NO" dirty="0" smtClean="0"/>
              <a:t> pronomen</a:t>
            </a:r>
            <a:endParaRPr lang="nb-NO" dirty="0"/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/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nb-NO" dirty="0" smtClean="0"/>
              <a:t>Sør-</a:t>
            </a:r>
            <a:r>
              <a:rPr lang="nb-NO" dirty="0" err="1" smtClean="0"/>
              <a:t>Noreg</a:t>
            </a:r>
            <a:r>
              <a:rPr lang="nb-NO" dirty="0" smtClean="0"/>
              <a:t>, </a:t>
            </a:r>
            <a:r>
              <a:rPr lang="nb-NO" dirty="0" err="1" smtClean="0"/>
              <a:t>hovudtrekk</a:t>
            </a:r>
            <a:r>
              <a:rPr lang="nb-NO" dirty="0" smtClean="0"/>
              <a:t>:</a:t>
            </a:r>
          </a:p>
          <a:p>
            <a:r>
              <a:rPr lang="nb-NO" dirty="0" err="1" smtClean="0"/>
              <a:t>Samanfall</a:t>
            </a:r>
            <a:r>
              <a:rPr lang="nb-NO" dirty="0" smtClean="0"/>
              <a:t> </a:t>
            </a:r>
            <a:r>
              <a:rPr lang="nb-NO" dirty="0" err="1" smtClean="0"/>
              <a:t>je</a:t>
            </a:r>
            <a:r>
              <a:rPr lang="nb-NO" dirty="0" smtClean="0"/>
              <a:t>/</a:t>
            </a:r>
            <a:r>
              <a:rPr lang="nb-NO" dirty="0" err="1" smtClean="0"/>
              <a:t>jæi</a:t>
            </a:r>
            <a:r>
              <a:rPr lang="nb-NO" dirty="0" smtClean="0"/>
              <a:t> + vi</a:t>
            </a:r>
          </a:p>
          <a:p>
            <a:endParaRPr lang="nb-NO" dirty="0" smtClean="0"/>
          </a:p>
          <a:p>
            <a:r>
              <a:rPr lang="nb-NO" dirty="0" err="1" smtClean="0"/>
              <a:t>Samanfall</a:t>
            </a:r>
            <a:r>
              <a:rPr lang="nb-NO" dirty="0" smtClean="0"/>
              <a:t> e/</a:t>
            </a:r>
            <a:r>
              <a:rPr lang="nb-NO" dirty="0" err="1" smtClean="0"/>
              <a:t>eg</a:t>
            </a:r>
            <a:r>
              <a:rPr lang="nb-NO" dirty="0" smtClean="0"/>
              <a:t> + </a:t>
            </a:r>
            <a:r>
              <a:rPr lang="nb-NO" dirty="0" err="1" smtClean="0"/>
              <a:t>me</a:t>
            </a:r>
            <a:r>
              <a:rPr lang="nb-NO" dirty="0" smtClean="0"/>
              <a:t>/mi</a:t>
            </a:r>
          </a:p>
          <a:p>
            <a:endParaRPr lang="nb-NO" dirty="0" smtClean="0"/>
          </a:p>
          <a:p>
            <a:pPr marL="0" indent="0">
              <a:buNone/>
            </a:pPr>
            <a:r>
              <a:rPr lang="nb-NO" dirty="0" smtClean="0"/>
              <a:t>Nord-</a:t>
            </a:r>
            <a:r>
              <a:rPr lang="nb-NO" dirty="0" err="1" smtClean="0"/>
              <a:t>Noreg</a:t>
            </a:r>
            <a:r>
              <a:rPr lang="nb-NO" dirty="0" smtClean="0"/>
              <a:t>: </a:t>
            </a:r>
          </a:p>
          <a:p>
            <a:r>
              <a:rPr lang="nb-NO" dirty="0" smtClean="0"/>
              <a:t>Æ/ </a:t>
            </a:r>
            <a:r>
              <a:rPr lang="nb-NO" dirty="0" err="1" smtClean="0"/>
              <a:t>æg</a:t>
            </a:r>
            <a:r>
              <a:rPr lang="nb-NO" dirty="0" smtClean="0"/>
              <a:t> + vi</a:t>
            </a:r>
          </a:p>
          <a:p>
            <a:pPr marL="0" indent="0">
              <a:buNone/>
            </a:pPr>
            <a:endParaRPr lang="nb-NO" dirty="0"/>
          </a:p>
          <a:p>
            <a:pPr marL="0" indent="0">
              <a:buNone/>
            </a:pPr>
            <a:r>
              <a:rPr lang="nb-NO" dirty="0" smtClean="0"/>
              <a:t>Trøndelag: </a:t>
            </a:r>
          </a:p>
          <a:p>
            <a:r>
              <a:rPr lang="nb-NO" dirty="0" smtClean="0"/>
              <a:t>ulike </a:t>
            </a:r>
            <a:r>
              <a:rPr lang="nb-NO" dirty="0" err="1" smtClean="0"/>
              <a:t>kombinasjonar</a:t>
            </a:r>
            <a:endParaRPr lang="nb-NO" dirty="0" smtClean="0"/>
          </a:p>
          <a:p>
            <a:pPr marL="0" indent="0">
              <a:buNone/>
            </a:pPr>
            <a:endParaRPr lang="nb-NO" dirty="0" smtClean="0"/>
          </a:p>
          <a:p>
            <a:r>
              <a:rPr lang="nb-NO" dirty="0" smtClean="0"/>
              <a:t>«Vi» </a:t>
            </a:r>
            <a:r>
              <a:rPr lang="nb-NO" dirty="0" err="1" smtClean="0"/>
              <a:t>spreier</a:t>
            </a:r>
            <a:r>
              <a:rPr lang="nb-NO" dirty="0" smtClean="0"/>
              <a:t> seg</a:t>
            </a:r>
          </a:p>
          <a:p>
            <a:pPr marL="0" indent="0">
              <a:buNone/>
            </a:pP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832310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893969"/>
            <a:ext cx="3523431" cy="5207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57200" y="274640"/>
            <a:ext cx="8229600" cy="619329"/>
          </a:xfrm>
        </p:spPr>
        <p:txBody>
          <a:bodyPr/>
          <a:lstStyle/>
          <a:p>
            <a:r>
              <a:rPr lang="nb-NO" dirty="0" smtClean="0"/>
              <a:t>Palatalisering </a:t>
            </a:r>
            <a:endParaRPr lang="nb-NO" dirty="0"/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nb-NO" dirty="0" smtClean="0"/>
              <a:t>Alle </a:t>
            </a:r>
            <a:r>
              <a:rPr lang="nb-NO" dirty="0" err="1" smtClean="0"/>
              <a:t>dialektar</a:t>
            </a:r>
            <a:r>
              <a:rPr lang="nb-NO" dirty="0" smtClean="0"/>
              <a:t> nord for Sogn og Mjøsa har palatalisering i større eller mindre grad</a:t>
            </a:r>
          </a:p>
          <a:p>
            <a:r>
              <a:rPr lang="nb-NO" i="1" dirty="0" err="1" smtClean="0"/>
              <a:t>Allje</a:t>
            </a:r>
            <a:r>
              <a:rPr lang="nb-NO" i="1" dirty="0" smtClean="0"/>
              <a:t>, </a:t>
            </a:r>
            <a:r>
              <a:rPr lang="nb-NO" i="1" dirty="0" err="1" smtClean="0"/>
              <a:t>mannj</a:t>
            </a:r>
            <a:endParaRPr lang="nb-NO" i="1" dirty="0" smtClean="0"/>
          </a:p>
          <a:p>
            <a:r>
              <a:rPr lang="nb-NO" dirty="0"/>
              <a:t>K</a:t>
            </a:r>
            <a:r>
              <a:rPr lang="nb-NO" dirty="0" smtClean="0"/>
              <a:t>an også </a:t>
            </a:r>
            <a:r>
              <a:rPr lang="nb-NO" dirty="0" err="1" smtClean="0"/>
              <a:t>skrivast</a:t>
            </a:r>
            <a:r>
              <a:rPr lang="nb-NO" dirty="0" smtClean="0"/>
              <a:t> </a:t>
            </a:r>
            <a:r>
              <a:rPr lang="nb-NO" i="1" dirty="0" err="1" smtClean="0"/>
              <a:t>aille</a:t>
            </a:r>
            <a:r>
              <a:rPr lang="nb-NO" i="1" dirty="0" smtClean="0"/>
              <a:t>, </a:t>
            </a:r>
            <a:r>
              <a:rPr lang="nb-NO" i="1" dirty="0" err="1" smtClean="0"/>
              <a:t>mainn</a:t>
            </a:r>
            <a:endParaRPr lang="nb-NO" i="1" dirty="0"/>
          </a:p>
        </p:txBody>
      </p:sp>
    </p:spTree>
    <p:extLst>
      <p:ext uri="{BB962C8B-B14F-4D97-AF65-F5344CB8AC3E}">
        <p14:creationId xmlns:p14="http://schemas.microsoft.com/office/powerpoint/2010/main" val="602572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Førlesing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sz="2400" dirty="0" smtClean="0"/>
              <a:t>Er dialekt </a:t>
            </a:r>
            <a:r>
              <a:rPr lang="nb-NO" sz="2400" dirty="0" err="1" smtClean="0"/>
              <a:t>eit</a:t>
            </a:r>
            <a:r>
              <a:rPr lang="nb-NO" sz="2400" dirty="0" smtClean="0"/>
              <a:t> positivt, negativt eller nøytralt ord for deg?</a:t>
            </a:r>
          </a:p>
          <a:p>
            <a:r>
              <a:rPr lang="nb-NO" sz="2400" dirty="0" smtClean="0"/>
              <a:t>Kva for dialekter kjenner du til i din omgangskrins eller familie?</a:t>
            </a:r>
          </a:p>
          <a:p>
            <a:r>
              <a:rPr lang="nb-NO" sz="2400" dirty="0" smtClean="0"/>
              <a:t>Kva </a:t>
            </a:r>
            <a:r>
              <a:rPr lang="nb-NO" sz="2400" dirty="0" err="1" smtClean="0"/>
              <a:t>synest</a:t>
            </a:r>
            <a:r>
              <a:rPr lang="nb-NO" sz="2400" dirty="0" smtClean="0"/>
              <a:t> du er mest </a:t>
            </a:r>
            <a:r>
              <a:rPr lang="nb-NO" sz="2400" dirty="0" err="1" smtClean="0"/>
              <a:t>påfallande</a:t>
            </a:r>
            <a:r>
              <a:rPr lang="nb-NO" sz="2400" dirty="0" smtClean="0"/>
              <a:t> ved </a:t>
            </a:r>
            <a:r>
              <a:rPr lang="nb-NO" sz="2400" dirty="0" err="1" smtClean="0"/>
              <a:t>desse</a:t>
            </a:r>
            <a:r>
              <a:rPr lang="nb-NO" sz="2400" dirty="0" smtClean="0"/>
              <a:t> </a:t>
            </a:r>
            <a:r>
              <a:rPr lang="nb-NO" sz="2400" dirty="0" err="1" smtClean="0"/>
              <a:t>dialektane</a:t>
            </a:r>
            <a:r>
              <a:rPr lang="nb-NO" sz="2400" dirty="0" smtClean="0"/>
              <a:t>?</a:t>
            </a:r>
          </a:p>
          <a:p>
            <a:r>
              <a:rPr lang="nb-NO" sz="2400" dirty="0" smtClean="0"/>
              <a:t>Kva trur du er årsaka til at </a:t>
            </a:r>
            <a:r>
              <a:rPr lang="nb-NO" sz="2400" dirty="0" err="1" smtClean="0"/>
              <a:t>språklege</a:t>
            </a:r>
            <a:r>
              <a:rPr lang="nb-NO" sz="2400" dirty="0" smtClean="0"/>
              <a:t> </a:t>
            </a:r>
            <a:r>
              <a:rPr lang="nb-NO" sz="2400" dirty="0" err="1" smtClean="0"/>
              <a:t>endringar</a:t>
            </a:r>
            <a:r>
              <a:rPr lang="nb-NO" sz="2400" dirty="0" smtClean="0"/>
              <a:t> skjer </a:t>
            </a:r>
            <a:r>
              <a:rPr lang="nb-NO" sz="2400" dirty="0" err="1" smtClean="0"/>
              <a:t>raskare</a:t>
            </a:r>
            <a:r>
              <a:rPr lang="nb-NO" sz="2400" dirty="0" smtClean="0"/>
              <a:t> i dag enn for 100 år </a:t>
            </a:r>
            <a:r>
              <a:rPr lang="nb-NO" sz="2400" dirty="0" err="1" smtClean="0"/>
              <a:t>sidan</a:t>
            </a:r>
            <a:r>
              <a:rPr lang="nb-NO" sz="2400" dirty="0" smtClean="0"/>
              <a:t>?</a:t>
            </a:r>
            <a:endParaRPr lang="nb-NO" sz="2400" dirty="0"/>
          </a:p>
        </p:txBody>
      </p:sp>
    </p:spTree>
    <p:extLst>
      <p:ext uri="{BB962C8B-B14F-4D97-AF65-F5344CB8AC3E}">
        <p14:creationId xmlns:p14="http://schemas.microsoft.com/office/powerpoint/2010/main" val="1291879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1" t="711" r="-1" b="1"/>
          <a:stretch/>
        </p:blipFill>
        <p:spPr bwMode="auto">
          <a:xfrm>
            <a:off x="107504" y="116632"/>
            <a:ext cx="4186524" cy="6104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                                          Blaute </a:t>
            </a:r>
            <a:r>
              <a:rPr lang="nb-NO" dirty="0" err="1" smtClean="0"/>
              <a:t>konsonantar</a:t>
            </a:r>
            <a:endParaRPr lang="nb-NO" dirty="0"/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nb-NO" dirty="0" smtClean="0"/>
              <a:t>Berre på Sørlandet og i deler av Rogaland</a:t>
            </a:r>
          </a:p>
          <a:p>
            <a:endParaRPr lang="nb-NO" dirty="0"/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980528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smtClean="0"/>
              <a:t>                                         Nektingsadverbial</a:t>
            </a:r>
            <a:endParaRPr lang="nb-NO" dirty="0"/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nb-NO" dirty="0" smtClean="0"/>
              <a:t>     </a:t>
            </a:r>
            <a:r>
              <a:rPr lang="nb-NO" dirty="0" err="1" smtClean="0"/>
              <a:t>Ikkje</a:t>
            </a:r>
            <a:endParaRPr lang="nb-NO" dirty="0" smtClean="0"/>
          </a:p>
          <a:p>
            <a:endParaRPr lang="nb-NO" dirty="0"/>
          </a:p>
          <a:p>
            <a:r>
              <a:rPr lang="nb-NO" dirty="0" smtClean="0"/>
              <a:t>     </a:t>
            </a:r>
            <a:r>
              <a:rPr lang="nb-NO" dirty="0" err="1" smtClean="0"/>
              <a:t>ittj</a:t>
            </a:r>
            <a:endParaRPr lang="nb-NO" dirty="0" smtClean="0"/>
          </a:p>
          <a:p>
            <a:endParaRPr lang="nb-NO" dirty="0"/>
          </a:p>
          <a:p>
            <a:r>
              <a:rPr lang="nb-NO" dirty="0" smtClean="0"/>
              <a:t>     Ikke, </a:t>
            </a:r>
            <a:r>
              <a:rPr lang="nb-NO" dirty="0" err="1" smtClean="0"/>
              <a:t>inte</a:t>
            </a:r>
            <a:r>
              <a:rPr lang="nb-NO" dirty="0" smtClean="0"/>
              <a:t>, ente</a:t>
            </a:r>
          </a:p>
          <a:p>
            <a:endParaRPr lang="nb-NO" dirty="0"/>
          </a:p>
          <a:p>
            <a:r>
              <a:rPr lang="nb-NO" dirty="0" smtClean="0"/>
              <a:t>     </a:t>
            </a:r>
            <a:r>
              <a:rPr lang="nb-NO" dirty="0" err="1" smtClean="0"/>
              <a:t>Itte</a:t>
            </a:r>
            <a:endParaRPr lang="nb-NO" dirty="0" smtClean="0"/>
          </a:p>
          <a:p>
            <a:endParaRPr lang="nb-NO" dirty="0"/>
          </a:p>
          <a:p>
            <a:endParaRPr lang="nb-NO" dirty="0" smtClean="0"/>
          </a:p>
          <a:p>
            <a:endParaRPr lang="nb-NO" dirty="0"/>
          </a:p>
          <a:p>
            <a:endParaRPr lang="nb-NO" dirty="0" smtClean="0"/>
          </a:p>
          <a:p>
            <a:endParaRPr lang="nb-NO" dirty="0"/>
          </a:p>
          <a:p>
            <a:endParaRPr lang="nb-NO" dirty="0" smtClean="0"/>
          </a:p>
          <a:p>
            <a:endParaRPr lang="nb-NO" dirty="0"/>
          </a:p>
          <a:p>
            <a:endParaRPr lang="nb-NO" dirty="0" smtClean="0"/>
          </a:p>
          <a:p>
            <a:endParaRPr lang="nb-NO" dirty="0"/>
          </a:p>
        </p:txBody>
      </p:sp>
      <p:pic>
        <p:nvPicPr>
          <p:cNvPr id="5123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202" y="188640"/>
            <a:ext cx="4075781" cy="6304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Avrundet rektangel 5"/>
          <p:cNvSpPr/>
          <p:nvPr/>
        </p:nvSpPr>
        <p:spPr>
          <a:xfrm>
            <a:off x="5004048" y="1700808"/>
            <a:ext cx="360040" cy="360040"/>
          </a:xfrm>
          <a:prstGeom prst="roundRect">
            <a:avLst/>
          </a:prstGeom>
          <a:solidFill>
            <a:srgbClr val="FFFF7D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7" name="Avrundet rektangel 6"/>
          <p:cNvSpPr/>
          <p:nvPr/>
        </p:nvSpPr>
        <p:spPr>
          <a:xfrm>
            <a:off x="5004048" y="2649166"/>
            <a:ext cx="360040" cy="36004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8" name="Avrundet rektangel 7"/>
          <p:cNvSpPr/>
          <p:nvPr/>
        </p:nvSpPr>
        <p:spPr>
          <a:xfrm>
            <a:off x="5004048" y="3681028"/>
            <a:ext cx="360040" cy="36004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9" name="Avrundet rektangel 8"/>
          <p:cNvSpPr/>
          <p:nvPr/>
        </p:nvSpPr>
        <p:spPr>
          <a:xfrm>
            <a:off x="5004048" y="4761148"/>
            <a:ext cx="360040" cy="36004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308002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Undertittel 1"/>
          <p:cNvSpPr txBox="1">
            <a:spLocks/>
          </p:cNvSpPr>
          <p:nvPr/>
        </p:nvSpPr>
        <p:spPr>
          <a:xfrm>
            <a:off x="251520" y="-27384"/>
            <a:ext cx="8352928" cy="1259997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hangingPunct="0">
              <a:tabLst>
                <a:tab pos="355683" algn="l"/>
                <a:tab pos="711357" algn="l"/>
                <a:tab pos="1066684" algn="l"/>
                <a:tab pos="1422358" algn="l"/>
                <a:tab pos="1778041" algn="l"/>
                <a:tab pos="2133715" algn="l"/>
                <a:tab pos="2489042" algn="l"/>
                <a:tab pos="2844716" algn="l"/>
                <a:tab pos="3200400" algn="l"/>
                <a:tab pos="3556083" algn="l"/>
                <a:tab pos="3911757" algn="l"/>
                <a:tab pos="4267084" algn="l"/>
              </a:tabLst>
            </a:pPr>
            <a:r>
              <a:rPr lang="nb-NO" sz="4000" b="1" dirty="0" err="1" smtClean="0">
                <a:solidFill>
                  <a:schemeClr val="tx1"/>
                </a:solidFill>
                <a:latin typeface="Calibri" pitchFamily="34"/>
              </a:rPr>
              <a:t>Haldningar</a:t>
            </a:r>
            <a:r>
              <a:rPr lang="nb-NO" sz="4000" b="1" dirty="0" smtClean="0">
                <a:solidFill>
                  <a:schemeClr val="tx1"/>
                </a:solidFill>
                <a:latin typeface="Calibri" pitchFamily="34"/>
              </a:rPr>
              <a:t> til språk</a:t>
            </a:r>
            <a:endParaRPr lang="nb-NO" sz="4000" b="1" dirty="0">
              <a:solidFill>
                <a:schemeClr val="tx1"/>
              </a:solidFill>
              <a:latin typeface="Calibri" pitchFamily="34"/>
            </a:endParaRPr>
          </a:p>
        </p:txBody>
      </p:sp>
      <p:sp>
        <p:nvSpPr>
          <p:cNvPr id="5" name="TekstSylinder 4"/>
          <p:cNvSpPr txBox="1"/>
          <p:nvPr/>
        </p:nvSpPr>
        <p:spPr>
          <a:xfrm>
            <a:off x="1187624" y="1628800"/>
            <a:ext cx="6332671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2400" dirty="0" smtClean="0"/>
              <a:t>Punkt</a:t>
            </a:r>
          </a:p>
          <a:p>
            <a:endParaRPr lang="nb-NO" sz="2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2400" dirty="0" smtClean="0"/>
              <a:t>Punkt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b-NO" sz="2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2400" dirty="0" smtClean="0"/>
              <a:t>Punkt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b-NO" sz="2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2400" dirty="0" smtClean="0"/>
              <a:t>Kva for </a:t>
            </a:r>
            <a:r>
              <a:rPr lang="nb-NO" sz="2400" dirty="0" err="1" smtClean="0"/>
              <a:t>haldningar</a:t>
            </a:r>
            <a:r>
              <a:rPr lang="nb-NO" sz="2400" dirty="0" smtClean="0"/>
              <a:t> til dialekt kjem fram her?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b-NO" sz="2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2400" dirty="0" smtClean="0"/>
              <a:t>Er </a:t>
            </a:r>
            <a:r>
              <a:rPr lang="nb-NO" sz="2400" dirty="0" err="1" smtClean="0"/>
              <a:t>nokon</a:t>
            </a:r>
            <a:r>
              <a:rPr lang="nb-NO" sz="2400" dirty="0" smtClean="0"/>
              <a:t> </a:t>
            </a:r>
            <a:r>
              <a:rPr lang="nb-NO" sz="2400" dirty="0" err="1" smtClean="0"/>
              <a:t>dialektar</a:t>
            </a:r>
            <a:r>
              <a:rPr lang="nb-NO" sz="2400" dirty="0" smtClean="0"/>
              <a:t> </a:t>
            </a:r>
            <a:r>
              <a:rPr lang="nb-NO" sz="2400" dirty="0" err="1" smtClean="0"/>
              <a:t>finare</a:t>
            </a:r>
            <a:r>
              <a:rPr lang="nb-NO" sz="2400" dirty="0" smtClean="0"/>
              <a:t> enn andre?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b-NO" sz="1600" dirty="0" smtClean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162" y="1628800"/>
            <a:ext cx="7486650" cy="188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15670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Endring er </a:t>
            </a:r>
            <a:r>
              <a:rPr lang="nb-NO" dirty="0" err="1" smtClean="0"/>
              <a:t>vanleg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 smtClean="0"/>
              <a:t>Alle språk og </a:t>
            </a:r>
            <a:r>
              <a:rPr lang="nb-NO" dirty="0" err="1" smtClean="0"/>
              <a:t>dialektar</a:t>
            </a:r>
            <a:r>
              <a:rPr lang="nb-NO" dirty="0" smtClean="0"/>
              <a:t> </a:t>
            </a:r>
            <a:r>
              <a:rPr lang="nb-NO" dirty="0" err="1" smtClean="0"/>
              <a:t>endrar</a:t>
            </a:r>
            <a:r>
              <a:rPr lang="nb-NO" dirty="0" smtClean="0"/>
              <a:t> seg</a:t>
            </a:r>
          </a:p>
          <a:p>
            <a:endParaRPr lang="nb-NO" dirty="0"/>
          </a:p>
          <a:p>
            <a:r>
              <a:rPr lang="nb-NO" dirty="0" err="1" smtClean="0"/>
              <a:t>Dialektar</a:t>
            </a:r>
            <a:r>
              <a:rPr lang="nb-NO" dirty="0" smtClean="0"/>
              <a:t> </a:t>
            </a:r>
            <a:r>
              <a:rPr lang="nb-NO" dirty="0" err="1" smtClean="0"/>
              <a:t>endrar</a:t>
            </a:r>
            <a:r>
              <a:rPr lang="nb-NO" dirty="0" smtClean="0"/>
              <a:t> seg </a:t>
            </a:r>
            <a:r>
              <a:rPr lang="nb-NO" dirty="0" err="1" smtClean="0"/>
              <a:t>raskare</a:t>
            </a:r>
            <a:r>
              <a:rPr lang="nb-NO" dirty="0" smtClean="0"/>
              <a:t> i dag enn </a:t>
            </a:r>
            <a:r>
              <a:rPr lang="nb-NO" dirty="0" err="1" smtClean="0"/>
              <a:t>tidlegare</a:t>
            </a:r>
            <a:endParaRPr lang="nb-NO" dirty="0" smtClean="0"/>
          </a:p>
          <a:p>
            <a:endParaRPr lang="nb-NO" dirty="0"/>
          </a:p>
          <a:p>
            <a:r>
              <a:rPr lang="nb-NO" dirty="0" smtClean="0"/>
              <a:t>Endring heng </a:t>
            </a:r>
            <a:r>
              <a:rPr lang="nb-NO" dirty="0" err="1" smtClean="0"/>
              <a:t>saman</a:t>
            </a:r>
            <a:r>
              <a:rPr lang="nb-NO" dirty="0" smtClean="0"/>
              <a:t> med både </a:t>
            </a:r>
            <a:r>
              <a:rPr lang="nb-NO" dirty="0" err="1" smtClean="0"/>
              <a:t>språkhaldningar</a:t>
            </a:r>
            <a:r>
              <a:rPr lang="nb-NO" dirty="0" smtClean="0"/>
              <a:t> og mobilitet i folket</a:t>
            </a:r>
          </a:p>
          <a:p>
            <a:pPr marL="0" indent="0">
              <a:buNone/>
            </a:pPr>
            <a:endParaRPr lang="nb-NO" dirty="0"/>
          </a:p>
          <a:p>
            <a:pPr marL="0" indent="0">
              <a:buNone/>
            </a:pP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582766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dirty="0" smtClean="0"/>
              <a:t>Dialekt og sosiolekt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 smtClean="0"/>
              <a:t>Dialekt = geografisk variant av </a:t>
            </a:r>
            <a:r>
              <a:rPr lang="nb-NO" dirty="0" err="1" smtClean="0"/>
              <a:t>eit</a:t>
            </a:r>
            <a:r>
              <a:rPr lang="nb-NO" dirty="0" smtClean="0"/>
              <a:t> språk</a:t>
            </a:r>
          </a:p>
          <a:p>
            <a:endParaRPr lang="nb-NO" dirty="0"/>
          </a:p>
          <a:p>
            <a:r>
              <a:rPr lang="nb-NO" dirty="0" smtClean="0"/>
              <a:t>Sosiolekt = </a:t>
            </a:r>
            <a:r>
              <a:rPr lang="nb-NO" dirty="0" err="1" smtClean="0"/>
              <a:t>språkleg</a:t>
            </a:r>
            <a:r>
              <a:rPr lang="nb-NO" dirty="0" smtClean="0"/>
              <a:t> variasjon med utgangspunkt i sosialt </a:t>
            </a:r>
            <a:r>
              <a:rPr lang="nb-NO" dirty="0" err="1" smtClean="0"/>
              <a:t>tilhøyre</a:t>
            </a:r>
            <a:r>
              <a:rPr lang="nb-NO" dirty="0" smtClean="0"/>
              <a:t> (alder, økonomi, </a:t>
            </a:r>
            <a:r>
              <a:rPr lang="nb-NO" dirty="0" err="1" smtClean="0"/>
              <a:t>gruppetilhøyrsle</a:t>
            </a:r>
            <a:r>
              <a:rPr lang="nb-NO" dirty="0" smtClean="0"/>
              <a:t> mm.)</a:t>
            </a:r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358839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Standardtalemål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 smtClean="0"/>
              <a:t>Har vi det?</a:t>
            </a:r>
          </a:p>
          <a:p>
            <a:endParaRPr lang="nb-NO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420888"/>
            <a:ext cx="7486650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60739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Eksempel på indre endring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nb-NO" dirty="0" smtClean="0"/>
              <a:t>Analogi:</a:t>
            </a:r>
            <a:endParaRPr lang="nb-NO" dirty="0" smtClean="0">
              <a:sym typeface="Wingdings" panose="05000000000000000000" pitchFamily="2" charset="2"/>
            </a:endParaRPr>
          </a:p>
          <a:p>
            <a:endParaRPr lang="nb-NO" dirty="0" smtClean="0">
              <a:sym typeface="Wingdings" panose="05000000000000000000" pitchFamily="2" charset="2"/>
            </a:endParaRPr>
          </a:p>
          <a:p>
            <a:r>
              <a:rPr lang="nb-NO" i="1" dirty="0" err="1" smtClean="0">
                <a:sym typeface="Wingdings" panose="05000000000000000000" pitchFamily="2" charset="2"/>
              </a:rPr>
              <a:t>skjere</a:t>
            </a:r>
            <a:r>
              <a:rPr lang="nb-NO" i="1" dirty="0" smtClean="0">
                <a:sym typeface="Wingdings" panose="05000000000000000000" pitchFamily="2" charset="2"/>
              </a:rPr>
              <a:t> (bm. skjære) – *</a:t>
            </a:r>
            <a:r>
              <a:rPr lang="nb-NO" i="1" dirty="0" err="1" smtClean="0">
                <a:sym typeface="Wingdings" panose="05000000000000000000" pitchFamily="2" charset="2"/>
              </a:rPr>
              <a:t>skjærte</a:t>
            </a:r>
            <a:r>
              <a:rPr lang="nb-NO" i="1" dirty="0" smtClean="0">
                <a:sym typeface="Wingdings" panose="05000000000000000000" pitchFamily="2" charset="2"/>
              </a:rPr>
              <a:t>, </a:t>
            </a:r>
          </a:p>
          <a:p>
            <a:r>
              <a:rPr lang="nb-NO" i="1" dirty="0" err="1" smtClean="0">
                <a:sym typeface="Wingdings" panose="05000000000000000000" pitchFamily="2" charset="2"/>
              </a:rPr>
              <a:t>bere</a:t>
            </a:r>
            <a:r>
              <a:rPr lang="nb-NO" i="1" dirty="0" smtClean="0">
                <a:sym typeface="Wingdings" panose="05000000000000000000" pitchFamily="2" charset="2"/>
              </a:rPr>
              <a:t> (bm. bære) – 	  *</a:t>
            </a:r>
            <a:r>
              <a:rPr lang="nb-NO" i="1" dirty="0" err="1" smtClean="0">
                <a:sym typeface="Wingdings" panose="05000000000000000000" pitchFamily="2" charset="2"/>
              </a:rPr>
              <a:t>bærte</a:t>
            </a:r>
            <a:endParaRPr lang="nb-NO" i="1" dirty="0" smtClean="0">
              <a:sym typeface="Wingdings" panose="05000000000000000000" pitchFamily="2" charset="2"/>
            </a:endParaRPr>
          </a:p>
          <a:p>
            <a:endParaRPr lang="nb-NO" dirty="0">
              <a:sym typeface="Wingdings" panose="05000000000000000000" pitchFamily="2" charset="2"/>
            </a:endParaRPr>
          </a:p>
          <a:p>
            <a:r>
              <a:rPr lang="nb-NO" dirty="0" smtClean="0">
                <a:sym typeface="Wingdings" panose="05000000000000000000" pitchFamily="2" charset="2"/>
              </a:rPr>
              <a:t>Blir </a:t>
            </a:r>
            <a:r>
              <a:rPr lang="nb-NO" dirty="0" err="1" smtClean="0">
                <a:sym typeface="Wingdings" panose="05000000000000000000" pitchFamily="2" charset="2"/>
              </a:rPr>
              <a:t>bøygd</a:t>
            </a:r>
            <a:r>
              <a:rPr lang="nb-NO" dirty="0" smtClean="0">
                <a:sym typeface="Wingdings" panose="05000000000000000000" pitchFamily="2" charset="2"/>
              </a:rPr>
              <a:t> etter mønster </a:t>
            </a:r>
            <a:r>
              <a:rPr lang="nb-NO" i="1" dirty="0" smtClean="0">
                <a:sym typeface="Wingdings" panose="05000000000000000000" pitchFamily="2" charset="2"/>
              </a:rPr>
              <a:t>lære – lærte</a:t>
            </a:r>
          </a:p>
          <a:p>
            <a:endParaRPr lang="nb-NO" i="1" dirty="0">
              <a:sym typeface="Wingdings" panose="05000000000000000000" pitchFamily="2" charset="2"/>
            </a:endParaRPr>
          </a:p>
          <a:p>
            <a:r>
              <a:rPr lang="nb-NO" dirty="0" smtClean="0"/>
              <a:t>Men </a:t>
            </a:r>
            <a:r>
              <a:rPr lang="nb-NO" dirty="0" err="1" smtClean="0"/>
              <a:t>ikkje</a:t>
            </a:r>
            <a:r>
              <a:rPr lang="nb-NO" dirty="0" smtClean="0"/>
              <a:t> </a:t>
            </a:r>
            <a:r>
              <a:rPr lang="nb-NO" i="1" dirty="0" smtClean="0"/>
              <a:t>være – </a:t>
            </a:r>
            <a:r>
              <a:rPr lang="nb-NO" i="1" dirty="0" err="1" smtClean="0"/>
              <a:t>værte</a:t>
            </a:r>
            <a:r>
              <a:rPr lang="nb-NO" dirty="0" smtClean="0"/>
              <a:t>, for være er høgfrekvent</a:t>
            </a:r>
          </a:p>
          <a:p>
            <a:pPr marL="0" indent="0">
              <a:buNone/>
            </a:pP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612321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Ytre endring - </a:t>
            </a:r>
            <a:r>
              <a:rPr lang="nb-NO" dirty="0" err="1" smtClean="0"/>
              <a:t>samfunnsendringar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b-NO" dirty="0" smtClean="0"/>
              <a:t>    Tal på </a:t>
            </a:r>
            <a:r>
              <a:rPr lang="nb-NO" dirty="0" err="1" smtClean="0"/>
              <a:t>privatbilar</a:t>
            </a:r>
            <a:r>
              <a:rPr lang="nb-NO" dirty="0" smtClean="0"/>
              <a:t> på 1900-talet </a:t>
            </a:r>
          </a:p>
          <a:p>
            <a:endParaRPr lang="nb-NO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2204864"/>
            <a:ext cx="5939295" cy="4055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33797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theme/theme1.xml><?xml version="1.0" encoding="utf-8"?>
<a:theme xmlns:a="http://schemas.openxmlformats.org/drawingml/2006/main" name="Intertekst_mal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intertekst vg3_mal" id="{A45AD77C-58F1-4BF0-A6E1-6EC2842BFEC3}" vid="{C8B7DE39-09A2-4AAC-B059-7760F14B4C01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intertekst vg3_mal</Template>
  <TotalTime>160</TotalTime>
  <Words>847</Words>
  <Application>Microsoft Office PowerPoint</Application>
  <PresentationFormat>Skjermfremvisning (4:3)</PresentationFormat>
  <Paragraphs>212</Paragraphs>
  <Slides>31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Lysbildetitler</vt:lpstr>
      </vt:variant>
      <vt:variant>
        <vt:i4>31</vt:i4>
      </vt:variant>
    </vt:vector>
  </HeadingPairs>
  <TitlesOfParts>
    <vt:vector size="32" baseType="lpstr">
      <vt:lpstr>Intertekst_mal</vt:lpstr>
      <vt:lpstr>Kapittel 12  Talemål</vt:lpstr>
      <vt:lpstr>Mål</vt:lpstr>
      <vt:lpstr>Førlesing</vt:lpstr>
      <vt:lpstr>PowerPoint-presentasjon</vt:lpstr>
      <vt:lpstr>Endring er vanleg</vt:lpstr>
      <vt:lpstr>Dialekt og sosiolekt</vt:lpstr>
      <vt:lpstr>Standardtalemål</vt:lpstr>
      <vt:lpstr>Eksempel på indre endring</vt:lpstr>
      <vt:lpstr>Ytre endring - samfunnsendringar</vt:lpstr>
      <vt:lpstr>Viljen til å tilpasse seg</vt:lpstr>
      <vt:lpstr>Hjernen leitar etter forenkling</vt:lpstr>
      <vt:lpstr>Språkleg spreiing</vt:lpstr>
      <vt:lpstr>Lik påverknad – ulikt resultat</vt:lpstr>
      <vt:lpstr>Påverknad frå Oslo eller Trondheim?</vt:lpstr>
      <vt:lpstr>Lik påverknad – ulikt tempo</vt:lpstr>
      <vt:lpstr>Kvar står dialektane i dag?</vt:lpstr>
      <vt:lpstr>Påverknad frå andre språk</vt:lpstr>
      <vt:lpstr>Er multietnolekt framtidsnorsk?</vt:lpstr>
      <vt:lpstr>Dialektar i dag</vt:lpstr>
      <vt:lpstr>Dialekt eller språk?</vt:lpstr>
      <vt:lpstr>Bygdemål og bymål</vt:lpstr>
      <vt:lpstr>Tone og trykkplassering</vt:lpstr>
      <vt:lpstr>                                          Infinitiv</vt:lpstr>
      <vt:lpstr>Tjukk l</vt:lpstr>
      <vt:lpstr>Austlandet og Trøndelag</vt:lpstr>
      <vt:lpstr>Nord-Noreg og Vestlandet </vt:lpstr>
      <vt:lpstr>Skarre -r</vt:lpstr>
      <vt:lpstr>                                      Personlege pronomen</vt:lpstr>
      <vt:lpstr>Palatalisering </vt:lpstr>
      <vt:lpstr>                                          Blaute konsonantar</vt:lpstr>
      <vt:lpstr>                                         Nektingsadverbial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Astrid Kleiveland</dc:creator>
  <cp:lastModifiedBy>Malgorzata Golinska</cp:lastModifiedBy>
  <cp:revision>11</cp:revision>
  <dcterms:created xsi:type="dcterms:W3CDTF">2015-06-30T09:23:52Z</dcterms:created>
  <dcterms:modified xsi:type="dcterms:W3CDTF">2015-12-22T08:37:47Z</dcterms:modified>
</cp:coreProperties>
</file>