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CE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>
        <p:scale>
          <a:sx n="90" d="100"/>
          <a:sy n="90" d="100"/>
        </p:scale>
        <p:origin x="1836" y="5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>
                <a:solidFill>
                  <a:srgbClr val="85CEBC"/>
                </a:solidFill>
              </a:rPr>
              <a:t>|</a:t>
            </a:r>
            <a:r>
              <a:rPr lang="nb-NO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Lær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lettare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Studieteknikk for </a:t>
            </a:r>
            <a:r>
              <a:rPr lang="nb-NO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meir</a:t>
            </a:r>
            <a:r>
              <a:rPr lang="nb-NO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nb-NO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effektiv læring</a:t>
            </a:r>
            <a:endParaRPr lang="nb-NO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Ellipse 3"/>
          <p:cNvSpPr/>
          <p:nvPr/>
        </p:nvSpPr>
        <p:spPr>
          <a:xfrm>
            <a:off x="2123728" y="2492896"/>
            <a:ext cx="720080" cy="720080"/>
          </a:xfrm>
          <a:prstGeom prst="ellipse">
            <a:avLst/>
          </a:prstGeom>
          <a:solidFill>
            <a:srgbClr val="85CEBC"/>
          </a:solidFill>
          <a:ln>
            <a:solidFill>
              <a:srgbClr val="85CE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272765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Korleis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hugse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betre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Les stoffet med ettertanke</a:t>
            </a:r>
          </a:p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Skriv ned nøkkelord</a:t>
            </a:r>
          </a:p>
          <a:p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Gjenfortel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stoffet for deg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sjølv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eller andre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Undervis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annan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 stoffet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Et sunt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og sørg for å få mosjon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7599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Ver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aktiv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kunnskapssøkjar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b-NO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Les aviser og bøker</a:t>
            </a:r>
          </a:p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Sjå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på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debattar</a:t>
            </a:r>
            <a:endParaRPr lang="nb-NO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Les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bloggar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og skriv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sjølv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nb-NO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Følg med i samfunnslivet rundt deg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" name="Plassholder for innhold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844824"/>
            <a:ext cx="4038600" cy="2635186"/>
          </a:xfrm>
        </p:spPr>
      </p:pic>
    </p:spTree>
    <p:extLst>
      <p:ext uri="{BB962C8B-B14F-4D97-AF65-F5344CB8AC3E}">
        <p14:creationId xmlns:p14="http://schemas.microsoft.com/office/powerpoint/2010/main" val="2300744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Du kan lære det du vil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Du vil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forbetre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resultata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dei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faga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du arbeider med.</a:t>
            </a:r>
          </a:p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Hjernen hjelper deg ved å produsere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fleire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hjerneceller i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dei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områda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du bruker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mykje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Dette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gjeld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både teoretiske og praktiske fag.</a:t>
            </a:r>
          </a:p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Tre viktige ord: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Øving,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nøyaktigheit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tolmod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nb-NO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027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Effektiv læring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Start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læringa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frå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første time!</a:t>
            </a:r>
          </a:p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Vær aktiv!</a:t>
            </a:r>
          </a:p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Vær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førebudd!</a:t>
            </a:r>
            <a:endParaRPr lang="nb-NO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Vis positiv interesse!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954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3068960"/>
            <a:ext cx="5486400" cy="566738"/>
          </a:xfrm>
        </p:spPr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Bruk av PC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type="body" sz="half" idx="2"/>
          </p:nvPr>
        </p:nvSpPr>
        <p:spPr>
          <a:xfrm>
            <a:off x="1792288" y="3573016"/>
            <a:ext cx="5486400" cy="2599184"/>
          </a:xfrm>
        </p:spPr>
        <p:txBody>
          <a:bodyPr>
            <a:normAutofit/>
          </a:bodyPr>
          <a:lstStyle/>
          <a:p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Lær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meir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om bruk av datamaskinen.</a:t>
            </a:r>
          </a:p>
          <a:p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Bruk 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han aktivt 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til å finne informasjon, skrive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tekstar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og lage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presentasjonar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Lag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eit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oversiktleg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system for lagring av 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dokument.</a:t>
            </a:r>
            <a:endParaRPr lang="nb-NO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Ha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berre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vindauge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som 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er relevante for faget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opne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under læring.</a:t>
            </a:r>
            <a:endParaRPr lang="nb-NO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" name="Plassholder for bilde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1" b="11351"/>
          <a:stretch>
            <a:fillRect/>
          </a:stretch>
        </p:blipFill>
        <p:spPr>
          <a:xfrm>
            <a:off x="1792288" y="181173"/>
            <a:ext cx="5486400" cy="2671763"/>
          </a:xfrm>
        </p:spPr>
      </p:pic>
    </p:spTree>
    <p:extLst>
      <p:ext uri="{BB962C8B-B14F-4D97-AF65-F5344CB8AC3E}">
        <p14:creationId xmlns:p14="http://schemas.microsoft.com/office/powerpoint/2010/main" val="3490061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Læring i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timane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Ta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notat</a:t>
            </a:r>
            <a:endParaRPr lang="nb-NO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Noter ned ord du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ikkje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forstår</a:t>
            </a:r>
          </a:p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Still spørsmål</a:t>
            </a:r>
          </a:p>
          <a:p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Ver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aktiv i gruppearbeid</a:t>
            </a:r>
          </a:p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Bidra til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eit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godt og positivt læringsmiljø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426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Lag tankekart for å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hugse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betre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1556114"/>
            <a:ext cx="5760639" cy="3841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2629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Lag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tokolonne</a:t>
            </a:r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nøkkelord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412776"/>
            <a:ext cx="4038600" cy="748680"/>
          </a:xfrm>
        </p:spPr>
        <p:txBody>
          <a:bodyPr/>
          <a:lstStyle/>
          <a:p>
            <a:pPr marL="0" indent="0">
              <a:buNone/>
            </a:pP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Eksempel: 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</p:txBody>
      </p:sp>
      <p:graphicFrame>
        <p:nvGraphicFramePr>
          <p:cNvPr id="5" name="Plassholder for innhold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126576232"/>
              </p:ext>
            </p:extLst>
          </p:nvPr>
        </p:nvGraphicFramePr>
        <p:xfrm>
          <a:off x="2411760" y="1556792"/>
          <a:ext cx="4038600" cy="38404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019300"/>
                <a:gridCol w="2019300"/>
              </a:tblGrid>
              <a:tr h="370840">
                <a:tc>
                  <a:txBody>
                    <a:bodyPr/>
                    <a:lstStyle/>
                    <a:p>
                      <a:r>
                        <a:rPr lang="nb-NO" dirty="0" smtClean="0"/>
                        <a:t>Datamaskinen</a:t>
                      </a:r>
                      <a:endParaRPr lang="nb-NO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 err="1" smtClean="0"/>
                        <a:t>Oversiktleg</a:t>
                      </a:r>
                      <a:r>
                        <a:rPr lang="nb-NO" baseline="0" dirty="0" smtClean="0"/>
                        <a:t> </a:t>
                      </a:r>
                      <a:r>
                        <a:rPr lang="nb-NO" baseline="0" dirty="0" smtClean="0"/>
                        <a:t>system</a:t>
                      </a:r>
                    </a:p>
                    <a:p>
                      <a:r>
                        <a:rPr lang="nb-NO" baseline="0" dirty="0" smtClean="0"/>
                        <a:t>Skrive </a:t>
                      </a:r>
                      <a:r>
                        <a:rPr lang="nb-NO" baseline="0" dirty="0" err="1" smtClean="0"/>
                        <a:t>tekstar</a:t>
                      </a:r>
                      <a:endParaRPr lang="nb-NO" baseline="0" dirty="0" smtClean="0"/>
                    </a:p>
                    <a:p>
                      <a:r>
                        <a:rPr lang="nb-NO" baseline="0" dirty="0" smtClean="0"/>
                        <a:t>Lage </a:t>
                      </a:r>
                      <a:r>
                        <a:rPr lang="nb-NO" baseline="0" dirty="0" err="1" smtClean="0"/>
                        <a:t>presentasjonar</a:t>
                      </a:r>
                      <a:endParaRPr lang="nb-NO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Internett</a:t>
                      </a:r>
                      <a:endParaRPr lang="nb-NO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Finne stoff</a:t>
                      </a:r>
                    </a:p>
                    <a:p>
                      <a:r>
                        <a:rPr lang="nb-NO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Fagleg</a:t>
                      </a:r>
                      <a:r>
                        <a:rPr lang="nb-NO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nb-NO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kontakt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Sosiale </a:t>
                      </a:r>
                      <a:r>
                        <a:rPr lang="nb-NO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medium</a:t>
                      </a:r>
                      <a:endParaRPr lang="nb-NO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Slå av sosiale </a:t>
                      </a:r>
                      <a:r>
                        <a:rPr lang="nb-NO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medium </a:t>
                      </a:r>
                      <a:r>
                        <a:rPr lang="nb-NO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under undervisning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Bruk til å </a:t>
                      </a:r>
                      <a:r>
                        <a:rPr lang="nb-NO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spørje</a:t>
                      </a:r>
                      <a:r>
                        <a:rPr lang="nb-NO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nb-NO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om tips og kunnskap hos venner og </a:t>
                      </a:r>
                      <a:r>
                        <a:rPr lang="nb-NO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kjende</a:t>
                      </a:r>
                      <a:endParaRPr lang="nb-NO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31957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Når du skal lese nytt fagstoff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Plassholder for innhold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va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kan du om emnet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frå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før?</a:t>
            </a:r>
          </a:p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Sjå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på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bilete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endParaRPr lang="nb-NO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Sjå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på overskrifter og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margtekstar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va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handlar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teksten om?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06704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Når du skal lese nytt fagstoff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(framh.)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Les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roleg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gjennom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teksten.</a:t>
            </a:r>
            <a:endParaRPr lang="nb-NO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Stopp opp når du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ikkje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forstår. Slå opp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vanskelege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ord.</a:t>
            </a:r>
          </a:p>
          <a:p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Handlar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teksten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om det du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trudde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?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Viss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ikkje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sjå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over teksten på nytt.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344814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189</TotalTime>
  <Words>310</Words>
  <Application>Microsoft Office PowerPoint</Application>
  <PresentationFormat>Skjermfremvisning (4:3)</PresentationFormat>
  <Paragraphs>58</Paragraphs>
  <Slides>11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11</vt:i4>
      </vt:variant>
    </vt:vector>
  </HeadingPairs>
  <TitlesOfParts>
    <vt:vector size="14" baseType="lpstr">
      <vt:lpstr>Arial</vt:lpstr>
      <vt:lpstr>Calibri</vt:lpstr>
      <vt:lpstr>Signatur_mal</vt:lpstr>
      <vt:lpstr>| Lær lettare</vt:lpstr>
      <vt:lpstr>Du kan lære det du vil</vt:lpstr>
      <vt:lpstr>Effektiv læring</vt:lpstr>
      <vt:lpstr>Bruk av PC</vt:lpstr>
      <vt:lpstr>Læring i timane</vt:lpstr>
      <vt:lpstr>Lag tankekart for å hugse betre</vt:lpstr>
      <vt:lpstr>Lag tokolonne-nøkkelord</vt:lpstr>
      <vt:lpstr>Når du skal lese nytt fagstoff</vt:lpstr>
      <vt:lpstr>Når du skal lese nytt fagstoff (framh.)</vt:lpstr>
      <vt:lpstr>Korleis hugse betre</vt:lpstr>
      <vt:lpstr>Ver ein aktiv kunnskapssøkjar</vt:lpstr>
    </vt:vector>
  </TitlesOfParts>
  <Company>Fagbokforlaget VB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LÆR LETTERE</dc:title>
  <dc:creator>Ingvild Sommer</dc:creator>
  <cp:lastModifiedBy>Kari Brudevoll</cp:lastModifiedBy>
  <cp:revision>7</cp:revision>
  <dcterms:created xsi:type="dcterms:W3CDTF">2013-08-08T07:19:57Z</dcterms:created>
  <dcterms:modified xsi:type="dcterms:W3CDTF">2016-04-06T13:47:55Z</dcterms:modified>
</cp:coreProperties>
</file>