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C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90" d="100"/>
          <a:sy n="90" d="100"/>
        </p:scale>
        <p:origin x="1836" y="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9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06.04.2016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06.04.2016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06.04.2016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06.04.2016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06.04.2016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06.04.2016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06.04.2016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06.04.2016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06.04.2016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06.04.2016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06.04.2016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1E46D-8F74-4BD6-869F-B06B6B0A5382}" type="datetimeFigureOut">
              <a:rPr lang="nb-NO" smtClean="0"/>
              <a:pPr/>
              <a:t>06.04.2016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85CEBC"/>
                </a:solidFill>
              </a:rPr>
              <a:t>|</a:t>
            </a:r>
            <a:r>
              <a:rPr lang="nb-N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Lær </a:t>
            </a:r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lettare</a:t>
            </a:r>
            <a:endParaRPr lang="nb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Studieteknikk for </a:t>
            </a:r>
            <a:r>
              <a:rPr lang="nb-NO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meir</a:t>
            </a:r>
            <a:r>
              <a:rPr lang="nb-N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b-N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effektiv læring</a:t>
            </a:r>
            <a:endParaRPr lang="nb-NO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2123728" y="2492896"/>
            <a:ext cx="720080" cy="720080"/>
          </a:xfrm>
          <a:prstGeom prst="ellipse">
            <a:avLst/>
          </a:prstGeom>
          <a:solidFill>
            <a:srgbClr val="85CEBC"/>
          </a:solidFill>
          <a:ln>
            <a:solidFill>
              <a:srgbClr val="85CEB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7276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Korleis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hugse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betre</a:t>
            </a:r>
            <a:endParaRPr lang="nb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Les stoffet med ettertanke</a:t>
            </a:r>
          </a:p>
          <a:p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Skriv ned nøkkelord</a:t>
            </a:r>
          </a:p>
          <a:p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Gjenfortel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stoffet for deg </a:t>
            </a:r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sjølv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eller andre</a:t>
            </a:r>
            <a:endParaRPr lang="nb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Undervis </a:t>
            </a:r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ein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annan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stoffet</a:t>
            </a:r>
            <a:endParaRPr lang="nb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 sunt 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og sørg for å få mosjon</a:t>
            </a:r>
            <a:endParaRPr lang="nb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759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ein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aktiv </a:t>
            </a:r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kunnskapssøkjar</a:t>
            </a:r>
            <a:endParaRPr lang="nb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Les aviser og bøker</a:t>
            </a:r>
          </a:p>
          <a:p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Sjå 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på </a:t>
            </a:r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debattar</a:t>
            </a:r>
            <a:endParaRPr lang="nb-NO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Les </a:t>
            </a:r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bloggar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og skriv </a:t>
            </a:r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sjølv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nb-NO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Følg med i samfunnslivet rundt deg</a:t>
            </a:r>
            <a:endParaRPr lang="nb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4824"/>
            <a:ext cx="4038600" cy="2635186"/>
          </a:xfrm>
        </p:spPr>
      </p:pic>
    </p:spTree>
    <p:extLst>
      <p:ext uri="{BB962C8B-B14F-4D97-AF65-F5344CB8AC3E}">
        <p14:creationId xmlns:p14="http://schemas.microsoft.com/office/powerpoint/2010/main" val="2300744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 kan lære det du vil</a:t>
            </a:r>
            <a:endParaRPr lang="nb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 vil </a:t>
            </a:r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forbetre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resultata 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</a:t>
            </a:r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dei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faga 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 arbeider med.</a:t>
            </a:r>
          </a:p>
          <a:p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Hjernen hjelper deg ved å produsere </a:t>
            </a:r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fleire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hjerneceller i </a:t>
            </a:r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dei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områda 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 bruker </a:t>
            </a:r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mykje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Dette 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gjeld 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både teoretiske og praktiske fag.</a:t>
            </a:r>
          </a:p>
          <a:p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Tre viktige ord: 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Øving, </a:t>
            </a:r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nøyaktigheit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tolmod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nb-NO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b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027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Effektiv læring</a:t>
            </a:r>
            <a:endParaRPr lang="nb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Start 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læringa </a:t>
            </a:r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frå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første time!</a:t>
            </a:r>
          </a:p>
          <a:p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Vær aktiv!</a:t>
            </a:r>
          </a:p>
          <a:p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Vær 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førebudd!</a:t>
            </a:r>
            <a:endParaRPr lang="nb-NO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Vis positiv interesse!</a:t>
            </a:r>
            <a:endParaRPr lang="nb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954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068960"/>
            <a:ext cx="5486400" cy="566738"/>
          </a:xfrm>
        </p:spPr>
        <p:txBody>
          <a:bodyPr/>
          <a:lstStyle/>
          <a:p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Bruk av PC</a:t>
            </a:r>
            <a:endParaRPr lang="nb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type="body" sz="half" idx="2"/>
          </p:nvPr>
        </p:nvSpPr>
        <p:spPr>
          <a:xfrm>
            <a:off x="1792288" y="3573016"/>
            <a:ext cx="5486400" cy="2599184"/>
          </a:xfrm>
        </p:spPr>
        <p:txBody>
          <a:bodyPr>
            <a:normAutofit/>
          </a:bodyPr>
          <a:lstStyle/>
          <a:p>
            <a:r>
              <a:rPr lang="nb-NO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Lær </a:t>
            </a:r>
            <a:r>
              <a:rPr lang="nb-NO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meir</a:t>
            </a:r>
            <a:r>
              <a:rPr lang="nb-NO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om bruk av datamaskinen.</a:t>
            </a:r>
          </a:p>
          <a:p>
            <a:r>
              <a:rPr lang="nb-NO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Bruk </a:t>
            </a:r>
            <a:r>
              <a:rPr lang="nb-NO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han aktivt </a:t>
            </a:r>
            <a:r>
              <a:rPr lang="nb-NO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å finne informasjon, skrive </a:t>
            </a:r>
            <a:r>
              <a:rPr lang="nb-NO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tekstar</a:t>
            </a:r>
            <a:r>
              <a:rPr lang="nb-NO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og lage </a:t>
            </a:r>
            <a:r>
              <a:rPr lang="nb-NO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presentasjonar</a:t>
            </a:r>
            <a:r>
              <a:rPr lang="nb-NO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nb-NO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Lag </a:t>
            </a:r>
            <a:r>
              <a:rPr lang="nb-NO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eit</a:t>
            </a:r>
            <a:r>
              <a:rPr lang="nb-NO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oversiktleg</a:t>
            </a:r>
            <a:r>
              <a:rPr lang="nb-NO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system for lagring av </a:t>
            </a:r>
            <a:r>
              <a:rPr lang="nb-NO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dokument.</a:t>
            </a:r>
            <a:endParaRPr lang="nb-NO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b-NO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 </a:t>
            </a:r>
            <a:r>
              <a:rPr lang="nb-NO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berre</a:t>
            </a:r>
            <a:r>
              <a:rPr lang="nb-NO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vindauge</a:t>
            </a:r>
            <a:r>
              <a:rPr lang="nb-NO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som </a:t>
            </a:r>
            <a:r>
              <a:rPr lang="nb-NO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 relevante for faget </a:t>
            </a:r>
            <a:r>
              <a:rPr lang="nb-NO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opne</a:t>
            </a:r>
            <a:r>
              <a:rPr lang="nb-NO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 læring.</a:t>
            </a:r>
            <a:endParaRPr lang="nb-NO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lassholder for bilde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1" b="11351"/>
          <a:stretch>
            <a:fillRect/>
          </a:stretch>
        </p:blipFill>
        <p:spPr>
          <a:xfrm>
            <a:off x="1792288" y="181173"/>
            <a:ext cx="5486400" cy="2671763"/>
          </a:xfrm>
        </p:spPr>
      </p:pic>
    </p:spTree>
    <p:extLst>
      <p:ext uri="{BB962C8B-B14F-4D97-AF65-F5344CB8AC3E}">
        <p14:creationId xmlns:p14="http://schemas.microsoft.com/office/powerpoint/2010/main" val="3490061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Læring i </a:t>
            </a:r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timane</a:t>
            </a:r>
            <a:endParaRPr lang="nb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 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notat</a:t>
            </a:r>
            <a:endParaRPr lang="nb-NO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Noter ned ord du </a:t>
            </a:r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ikkje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forstår</a:t>
            </a:r>
          </a:p>
          <a:p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Still spørsmål</a:t>
            </a:r>
          </a:p>
          <a:p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aktiv i gruppearbeid</a:t>
            </a:r>
          </a:p>
          <a:p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Bidra til </a:t>
            </a:r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eit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godt og positivt læringsmiljø</a:t>
            </a:r>
            <a:endParaRPr lang="nb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26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Lag tankekart for å </a:t>
            </a:r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hugse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betre</a:t>
            </a:r>
            <a:endParaRPr lang="nb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556114"/>
            <a:ext cx="5760639" cy="384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62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Lag </a:t>
            </a:r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tokolonne</a:t>
            </a:r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nøkkelord</a:t>
            </a:r>
            <a:endParaRPr lang="nb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748680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Eksempel: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26576232"/>
              </p:ext>
            </p:extLst>
          </p:nvPr>
        </p:nvGraphicFramePr>
        <p:xfrm>
          <a:off x="2411760" y="1556792"/>
          <a:ext cx="4038600" cy="38404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19300"/>
                <a:gridCol w="2019300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Datamaskinen</a:t>
                      </a:r>
                      <a:endParaRPr lang="nb-NO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Oversiktleg</a:t>
                      </a:r>
                      <a:r>
                        <a:rPr lang="nb-NO" baseline="0" dirty="0" smtClean="0"/>
                        <a:t> </a:t>
                      </a:r>
                      <a:r>
                        <a:rPr lang="nb-NO" baseline="0" dirty="0" smtClean="0"/>
                        <a:t>system</a:t>
                      </a:r>
                    </a:p>
                    <a:p>
                      <a:r>
                        <a:rPr lang="nb-NO" baseline="0" dirty="0" smtClean="0"/>
                        <a:t>Skrive </a:t>
                      </a:r>
                      <a:r>
                        <a:rPr lang="nb-NO" baseline="0" dirty="0" err="1" smtClean="0"/>
                        <a:t>tekstar</a:t>
                      </a:r>
                      <a:endParaRPr lang="nb-NO" baseline="0" dirty="0" smtClean="0"/>
                    </a:p>
                    <a:p>
                      <a:r>
                        <a:rPr lang="nb-NO" baseline="0" dirty="0" smtClean="0"/>
                        <a:t>Lage </a:t>
                      </a:r>
                      <a:r>
                        <a:rPr lang="nb-NO" baseline="0" dirty="0" err="1" smtClean="0"/>
                        <a:t>presentasjonar</a:t>
                      </a:r>
                      <a:endParaRPr lang="nb-NO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Internett</a:t>
                      </a:r>
                      <a:endParaRPr lang="nb-NO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Finne stoff</a:t>
                      </a:r>
                    </a:p>
                    <a:p>
                      <a:r>
                        <a:rPr lang="nb-NO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Fagleg</a:t>
                      </a:r>
                      <a:r>
                        <a:rPr lang="nb-NO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nb-NO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kontakt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Sosiale </a:t>
                      </a:r>
                      <a:r>
                        <a:rPr lang="nb-NO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medium</a:t>
                      </a:r>
                      <a:endParaRPr lang="nb-NO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Slå av sosiale </a:t>
                      </a:r>
                      <a:r>
                        <a:rPr lang="nb-NO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medium </a:t>
                      </a:r>
                      <a:r>
                        <a:rPr lang="nb-NO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under undervisning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Bruk til å </a:t>
                      </a:r>
                      <a:r>
                        <a:rPr lang="nb-NO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spørje</a:t>
                      </a:r>
                      <a:r>
                        <a:rPr lang="nb-NO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nb-NO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om tips og kunnskap hos venner og </a:t>
                      </a:r>
                      <a:r>
                        <a:rPr lang="nb-NO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kjende</a:t>
                      </a:r>
                      <a:endParaRPr lang="nb-NO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3195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Når du skal lese nytt fagstoff</a:t>
            </a:r>
            <a:endParaRPr lang="nb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 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kan du om emnet </a:t>
            </a:r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frå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før?</a:t>
            </a:r>
          </a:p>
          <a:p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Sjå 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på </a:t>
            </a:r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bilete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nb-NO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Sjå 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på overskrifter og </a:t>
            </a:r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margtekstar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 </a:t>
            </a:r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handlar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teksten om?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0670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Når du skal lese nytt fagstoff 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(framh.)</a:t>
            </a:r>
            <a:endParaRPr lang="nb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Les </a:t>
            </a:r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roleg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gjennom 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teksten.</a:t>
            </a:r>
            <a:endParaRPr lang="nb-NO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Stopp opp når du </a:t>
            </a:r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ikkje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forstår. Slå opp </a:t>
            </a:r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vanskelege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ord.</a:t>
            </a:r>
          </a:p>
          <a:p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Handlar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teksten 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om det du 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trudde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 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Viss </a:t>
            </a:r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ikkje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sjå 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 teksten på nytt.</a:t>
            </a:r>
            <a:endParaRPr lang="nb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344814"/>
      </p:ext>
    </p:extLst>
  </p:cSld>
  <p:clrMapOvr>
    <a:masterClrMapping/>
  </p:clrMapOvr>
</p:sld>
</file>

<file path=ppt/theme/theme1.xml><?xml version="1.0" encoding="utf-8"?>
<a:theme xmlns:a="http://schemas.openxmlformats.org/drawingml/2006/main" name="Signatur_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Signatur_mal</Template>
  <TotalTime>189</TotalTime>
  <Words>310</Words>
  <Application>Microsoft Office PowerPoint</Application>
  <PresentationFormat>Skjermfremvisning (4:3)</PresentationFormat>
  <Paragraphs>58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4" baseType="lpstr">
      <vt:lpstr>Arial</vt:lpstr>
      <vt:lpstr>Calibri</vt:lpstr>
      <vt:lpstr>Signatur_mal</vt:lpstr>
      <vt:lpstr>| Lær lettare</vt:lpstr>
      <vt:lpstr>Du kan lære det du vil</vt:lpstr>
      <vt:lpstr>Effektiv læring</vt:lpstr>
      <vt:lpstr>Bruk av PC</vt:lpstr>
      <vt:lpstr>Læring i timane</vt:lpstr>
      <vt:lpstr>Lag tankekart for å hugse betre</vt:lpstr>
      <vt:lpstr>Lag tokolonne-nøkkelord</vt:lpstr>
      <vt:lpstr>Når du skal lese nytt fagstoff</vt:lpstr>
      <vt:lpstr>Når du skal lese nytt fagstoff (framh.)</vt:lpstr>
      <vt:lpstr>Korleis hugse betre</vt:lpstr>
      <vt:lpstr>Ver ein aktiv kunnskapssøkjar</vt:lpstr>
    </vt:vector>
  </TitlesOfParts>
  <Company>Fagbokforlaget VB 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LÆR LETTERE</dc:title>
  <dc:creator>Ingvild Sommer</dc:creator>
  <cp:lastModifiedBy>Kari Brudevoll</cp:lastModifiedBy>
  <cp:revision>7</cp:revision>
  <dcterms:created xsi:type="dcterms:W3CDTF">2013-08-08T07:19:57Z</dcterms:created>
  <dcterms:modified xsi:type="dcterms:W3CDTF">2016-04-06T13:47:55Z</dcterms:modified>
</cp:coreProperties>
</file>