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pPr eaLnBrk="1" hangingPunct="1"/>
            <a:r>
              <a:rPr lang="nb-NO" dirty="0" smtClean="0"/>
              <a:t>1350 – 1600 Renessansen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Renessanse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tyder ”gjenføding”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80" y="2852936"/>
            <a:ext cx="426720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6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Kjenneteikn</a:t>
            </a:r>
            <a:r>
              <a:rPr lang="nb-NO" dirty="0" smtClean="0"/>
              <a:t> </a:t>
            </a:r>
            <a:r>
              <a:rPr lang="nb-NO" dirty="0"/>
              <a:t>ved renessansen:</a:t>
            </a: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Braut </a:t>
            </a:r>
            <a:r>
              <a:rPr lang="nb-NO" dirty="0"/>
              <a:t>med </a:t>
            </a:r>
            <a:r>
              <a:rPr lang="nb-NO" dirty="0" err="1" smtClean="0"/>
              <a:t>verdsbiletet</a:t>
            </a:r>
            <a:r>
              <a:rPr lang="nb-NO" dirty="0" smtClean="0"/>
              <a:t> til </a:t>
            </a:r>
            <a:r>
              <a:rPr lang="nb-NO" dirty="0" err="1" smtClean="0"/>
              <a:t>pavekyrkja</a:t>
            </a:r>
            <a:endParaRPr lang="nb-NO" dirty="0"/>
          </a:p>
          <a:p>
            <a:r>
              <a:rPr lang="nb-NO" dirty="0" smtClean="0"/>
              <a:t>Sette </a:t>
            </a:r>
            <a:r>
              <a:rPr lang="nb-NO" dirty="0"/>
              <a:t>mennesket i sentrum,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/>
              <a:t>Gud </a:t>
            </a:r>
            <a:r>
              <a:rPr lang="nb-NO" dirty="0" smtClean="0"/>
              <a:t>(= humanisme</a:t>
            </a:r>
            <a:r>
              <a:rPr lang="nb-NO" dirty="0"/>
              <a:t>)</a:t>
            </a:r>
          </a:p>
          <a:p>
            <a:r>
              <a:rPr lang="nb-NO" dirty="0"/>
              <a:t>Mennesket måtte stole på </a:t>
            </a:r>
            <a:r>
              <a:rPr lang="nb-NO" dirty="0" smtClean="0"/>
              <a:t>sine eigne </a:t>
            </a:r>
            <a:r>
              <a:rPr lang="nb-NO" dirty="0" err="1" smtClean="0"/>
              <a:t>sansar</a:t>
            </a:r>
            <a:r>
              <a:rPr lang="nb-NO" dirty="0"/>
              <a:t>, </a:t>
            </a:r>
            <a:r>
              <a:rPr lang="nb-NO" dirty="0" err="1" smtClean="0"/>
              <a:t>observasjonar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skaparkraft</a:t>
            </a:r>
            <a:r>
              <a:rPr lang="nb-NO" dirty="0" smtClean="0"/>
              <a:t> </a:t>
            </a:r>
            <a:endParaRPr lang="nb-NO" dirty="0"/>
          </a:p>
          <a:p>
            <a:r>
              <a:rPr lang="nb-NO" dirty="0"/>
              <a:t>Astronomiske </a:t>
            </a:r>
            <a:r>
              <a:rPr lang="nb-NO" dirty="0" err="1" smtClean="0"/>
              <a:t>observasjonar</a:t>
            </a:r>
            <a:r>
              <a:rPr lang="nb-NO" dirty="0" smtClean="0"/>
              <a:t> </a:t>
            </a:r>
            <a:r>
              <a:rPr lang="nb-NO" dirty="0"/>
              <a:t>viste at jorda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/>
              <a:t>var sentrum i universet slik </a:t>
            </a:r>
            <a:r>
              <a:rPr lang="nb-NO" dirty="0" err="1" smtClean="0"/>
              <a:t>kyrkja</a:t>
            </a:r>
            <a:r>
              <a:rPr lang="nb-NO" dirty="0" smtClean="0"/>
              <a:t> hevda</a:t>
            </a:r>
            <a:endParaRPr lang="nb-NO" dirty="0"/>
          </a:p>
          <a:p>
            <a:pPr eaLnBrk="1" hangingPunct="1">
              <a:buFont typeface="Arial" charset="0"/>
              <a:buNone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5255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Historisk bakgrunn for renessansen: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Økonomisk </a:t>
            </a:r>
            <a:r>
              <a:rPr lang="nb-NO" dirty="0" smtClean="0"/>
              <a:t>oppsving i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norditalienske</a:t>
            </a:r>
          </a:p>
          <a:p>
            <a:pPr>
              <a:buNone/>
            </a:pPr>
            <a:r>
              <a:rPr lang="nb-NO" dirty="0" err="1" smtClean="0"/>
              <a:t>byane</a:t>
            </a:r>
            <a:r>
              <a:rPr lang="nb-NO" dirty="0" smtClean="0"/>
              <a:t> </a:t>
            </a:r>
            <a:r>
              <a:rPr lang="nb-NO" dirty="0"/>
              <a:t>mot slutten av </a:t>
            </a:r>
            <a:r>
              <a:rPr lang="nb-NO" dirty="0" smtClean="0"/>
              <a:t>mellomalderen</a:t>
            </a:r>
            <a:endParaRPr lang="nb-NO" dirty="0"/>
          </a:p>
          <a:p>
            <a:r>
              <a:rPr lang="nb-NO" dirty="0" err="1" smtClean="0"/>
              <a:t>Gjennombrot</a:t>
            </a:r>
            <a:r>
              <a:rPr lang="nb-NO" dirty="0" smtClean="0"/>
              <a:t> </a:t>
            </a:r>
            <a:r>
              <a:rPr lang="nb-NO" dirty="0"/>
              <a:t>for kapitalismen med </a:t>
            </a:r>
            <a:r>
              <a:rPr lang="nb-NO" dirty="0" smtClean="0"/>
              <a:t>handverk</a:t>
            </a:r>
            <a:r>
              <a:rPr lang="nb-NO" dirty="0"/>
              <a:t>, handel og bankvesen</a:t>
            </a:r>
          </a:p>
          <a:p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framveksande</a:t>
            </a:r>
            <a:r>
              <a:rPr lang="nb-NO" dirty="0" smtClean="0"/>
              <a:t> </a:t>
            </a:r>
            <a:r>
              <a:rPr lang="nb-NO" dirty="0" err="1" smtClean="0"/>
              <a:t>borgarskap</a:t>
            </a:r>
            <a:r>
              <a:rPr lang="nb-NO" dirty="0" smtClean="0"/>
              <a:t> </a:t>
            </a:r>
            <a:r>
              <a:rPr lang="nb-NO" dirty="0"/>
              <a:t>dyrka det </a:t>
            </a:r>
            <a:r>
              <a:rPr lang="nb-NO" dirty="0" err="1" smtClean="0"/>
              <a:t>skapande</a:t>
            </a:r>
            <a:r>
              <a:rPr lang="nb-NO" dirty="0" smtClean="0"/>
              <a:t> </a:t>
            </a:r>
            <a:r>
              <a:rPr lang="nb-NO" dirty="0"/>
              <a:t>mennesket</a:t>
            </a:r>
          </a:p>
          <a:p>
            <a:r>
              <a:rPr lang="nb-NO" dirty="0" smtClean="0"/>
              <a:t>Dei </a:t>
            </a:r>
            <a:r>
              <a:rPr lang="nb-NO" dirty="0"/>
              <a:t>store </a:t>
            </a:r>
            <a:r>
              <a:rPr lang="nb-NO" dirty="0" err="1" smtClean="0"/>
              <a:t>oppdagingane</a:t>
            </a:r>
            <a:r>
              <a:rPr lang="nb-NO" dirty="0" smtClean="0"/>
              <a:t> knytte verda </a:t>
            </a:r>
            <a:r>
              <a:rPr lang="nb-NO" dirty="0" err="1" smtClean="0"/>
              <a:t>meir</a:t>
            </a:r>
            <a:r>
              <a:rPr lang="nb-NO" dirty="0" smtClean="0"/>
              <a:t> </a:t>
            </a:r>
            <a:r>
              <a:rPr lang="nb-NO" dirty="0" err="1" smtClean="0"/>
              <a:t>saman</a:t>
            </a:r>
            <a:endParaRPr lang="nb-NO" dirty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96212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Reformasjonen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Martin Luther tok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err="1" smtClean="0"/>
              <a:t>oppgjer</a:t>
            </a:r>
            <a:r>
              <a:rPr lang="nb-NO" dirty="0" smtClean="0"/>
              <a:t> med </a:t>
            </a:r>
            <a:r>
              <a:rPr lang="nb-NO" dirty="0" err="1" smtClean="0"/>
              <a:t>pavekyrkja</a:t>
            </a:r>
            <a:endParaRPr lang="nb-NO" dirty="0"/>
          </a:p>
          <a:p>
            <a:r>
              <a:rPr lang="nb-NO" dirty="0" err="1" smtClean="0"/>
              <a:t>Kyrkja</a:t>
            </a:r>
            <a:r>
              <a:rPr lang="nb-NO" dirty="0" smtClean="0"/>
              <a:t> blei </a:t>
            </a:r>
            <a:r>
              <a:rPr lang="nb-NO" dirty="0"/>
              <a:t>delt i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/>
              <a:t>protestantisk</a:t>
            </a:r>
          </a:p>
          <a:p>
            <a:pPr>
              <a:buNone/>
            </a:pPr>
            <a:r>
              <a:rPr lang="nb-NO" dirty="0"/>
              <a:t>og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/>
              <a:t>katolsk del</a:t>
            </a:r>
          </a:p>
          <a:p>
            <a:r>
              <a:rPr lang="nb-NO" dirty="0"/>
              <a:t>Luther </a:t>
            </a:r>
            <a:r>
              <a:rPr lang="nb-NO" dirty="0" smtClean="0"/>
              <a:t>omsette Bibelen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latin til tysk</a:t>
            </a:r>
          </a:p>
          <a:p>
            <a:r>
              <a:rPr lang="nb-NO" dirty="0"/>
              <a:t>Reformasjonen nådde </a:t>
            </a:r>
            <a:r>
              <a:rPr lang="nb-NO" dirty="0" err="1" smtClean="0"/>
              <a:t>Noreg</a:t>
            </a:r>
            <a:r>
              <a:rPr lang="nb-NO" dirty="0" smtClean="0"/>
              <a:t> </a:t>
            </a:r>
            <a:r>
              <a:rPr lang="nb-NO" dirty="0"/>
              <a:t>i 1537 etter dansk diktat</a:t>
            </a:r>
          </a:p>
          <a:p>
            <a:r>
              <a:rPr lang="nb-NO" dirty="0"/>
              <a:t>I </a:t>
            </a:r>
            <a:r>
              <a:rPr lang="nb-NO" dirty="0" err="1" smtClean="0"/>
              <a:t>Noreg</a:t>
            </a:r>
            <a:r>
              <a:rPr lang="nb-NO" dirty="0" smtClean="0"/>
              <a:t> </a:t>
            </a:r>
            <a:r>
              <a:rPr lang="nb-NO" dirty="0"/>
              <a:t>brukte </a:t>
            </a:r>
            <a:r>
              <a:rPr lang="nb-NO" dirty="0" err="1" smtClean="0"/>
              <a:t>ein</a:t>
            </a:r>
            <a:r>
              <a:rPr lang="nb-NO" dirty="0" smtClean="0"/>
              <a:t> danske </a:t>
            </a:r>
            <a:r>
              <a:rPr lang="nb-NO" dirty="0" err="1" smtClean="0"/>
              <a:t>biblar</a:t>
            </a:r>
            <a:r>
              <a:rPr lang="nb-NO" dirty="0" smtClean="0"/>
              <a:t> </a:t>
            </a:r>
            <a:r>
              <a:rPr lang="nb-NO" dirty="0"/>
              <a:t>i mange hundre år</a:t>
            </a:r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9322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dirty="0" err="1" smtClean="0"/>
              <a:t>Kjende</a:t>
            </a:r>
            <a:r>
              <a:rPr lang="nb-NO" dirty="0" smtClean="0"/>
              <a:t> </a:t>
            </a:r>
            <a:r>
              <a:rPr lang="nb-NO" dirty="0"/>
              <a:t>italienske </a:t>
            </a:r>
            <a:r>
              <a:rPr lang="nb-NO" dirty="0" err="1" smtClean="0"/>
              <a:t>renessansekunstnarar</a:t>
            </a:r>
            <a:r>
              <a:rPr lang="nb-NO" dirty="0" smtClean="0"/>
              <a:t> </a:t>
            </a: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2968352"/>
            <a:ext cx="4038600" cy="2980928"/>
          </a:xfrm>
        </p:spPr>
        <p:txBody>
          <a:bodyPr/>
          <a:lstStyle/>
          <a:p>
            <a:pPr>
              <a:buNone/>
            </a:pPr>
            <a:r>
              <a:rPr lang="nb-NO" dirty="0"/>
              <a:t>– </a:t>
            </a:r>
            <a:r>
              <a:rPr lang="nb-NO" dirty="0" err="1" smtClean="0"/>
              <a:t>særleg</a:t>
            </a:r>
            <a:r>
              <a:rPr lang="nb-NO" dirty="0" smtClean="0"/>
              <a:t> </a:t>
            </a:r>
            <a:r>
              <a:rPr lang="nb-NO" dirty="0" err="1" smtClean="0"/>
              <a:t>innanfor</a:t>
            </a:r>
            <a:r>
              <a:rPr lang="nb-NO" dirty="0" smtClean="0"/>
              <a:t> </a:t>
            </a:r>
            <a:r>
              <a:rPr lang="nb-NO" dirty="0" err="1" smtClean="0"/>
              <a:t>måleri</a:t>
            </a:r>
            <a:r>
              <a:rPr lang="nb-NO" dirty="0"/>
              <a:t>, skulptur  og arkitektur:</a:t>
            </a:r>
          </a:p>
          <a:p>
            <a:r>
              <a:rPr lang="nb-NO" dirty="0"/>
              <a:t>Michelangelo   </a:t>
            </a:r>
          </a:p>
          <a:p>
            <a:r>
              <a:rPr lang="nb-NO" dirty="0"/>
              <a:t>Raphael </a:t>
            </a:r>
          </a:p>
          <a:p>
            <a:r>
              <a:rPr lang="nb-NO" dirty="0"/>
              <a:t>Leonardo da Vinci (universalgeni)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707160"/>
            <a:ext cx="4038600" cy="3098104"/>
          </a:xfrm>
        </p:spPr>
      </p:pic>
    </p:spTree>
    <p:extLst>
      <p:ext uri="{BB962C8B-B14F-4D97-AF65-F5344CB8AC3E}">
        <p14:creationId xmlns:p14="http://schemas.microsoft.com/office/powerpoint/2010/main" val="248321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Renessansen i litteraturen: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Realistiske </a:t>
            </a:r>
            <a:r>
              <a:rPr lang="nb-NO" dirty="0" err="1" smtClean="0"/>
              <a:t>framstillingar</a:t>
            </a:r>
            <a:endParaRPr lang="nb-NO" dirty="0"/>
          </a:p>
          <a:p>
            <a:r>
              <a:rPr lang="nb-NO" dirty="0"/>
              <a:t>Dyrka enkeltindividet</a:t>
            </a:r>
          </a:p>
          <a:p>
            <a:r>
              <a:rPr lang="nb-NO" dirty="0"/>
              <a:t>Nasjonalspråk </a:t>
            </a:r>
            <a:r>
              <a:rPr lang="nb-NO" dirty="0" smtClean="0"/>
              <a:t>erstatta </a:t>
            </a:r>
            <a:r>
              <a:rPr lang="nb-NO" dirty="0"/>
              <a:t>latin</a:t>
            </a:r>
          </a:p>
          <a:p>
            <a:r>
              <a:rPr lang="nn-NO" dirty="0"/>
              <a:t>Mange nye </a:t>
            </a:r>
            <a:r>
              <a:rPr lang="nn-NO" dirty="0" smtClean="0"/>
              <a:t>sjangrar, </a:t>
            </a:r>
            <a:r>
              <a:rPr lang="nn-NO" dirty="0"/>
              <a:t>som essay</a:t>
            </a:r>
            <a:r>
              <a:rPr lang="nn-NO" dirty="0" smtClean="0"/>
              <a:t>, noveller </a:t>
            </a:r>
            <a:r>
              <a:rPr lang="nn-NO" dirty="0"/>
              <a:t>og </a:t>
            </a:r>
            <a:r>
              <a:rPr lang="nn-NO" dirty="0" smtClean="0"/>
              <a:t>romanar</a:t>
            </a:r>
            <a:endParaRPr lang="nb-NO" dirty="0"/>
          </a:p>
          <a:p>
            <a:r>
              <a:rPr lang="nn-NO" dirty="0" smtClean="0"/>
              <a:t>Boktrykkjarkunsten spreidde </a:t>
            </a:r>
            <a:r>
              <a:rPr lang="nn-NO" dirty="0"/>
              <a:t>bøker i </a:t>
            </a:r>
            <a:r>
              <a:rPr lang="nn-NO" dirty="0" smtClean="0"/>
              <a:t>mykje </a:t>
            </a:r>
            <a:r>
              <a:rPr lang="nn-NO" dirty="0"/>
              <a:t>større </a:t>
            </a:r>
            <a:r>
              <a:rPr lang="nn-NO" dirty="0" smtClean="0"/>
              <a:t>opplag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338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Renessansen i litteraturen: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Italia:</a:t>
            </a:r>
          </a:p>
          <a:p>
            <a:pPr>
              <a:buNone/>
            </a:pPr>
            <a:r>
              <a:rPr lang="nb-NO" dirty="0"/>
              <a:t>Dante: </a:t>
            </a:r>
            <a:r>
              <a:rPr lang="nb-NO" i="1" dirty="0"/>
              <a:t>Den </a:t>
            </a:r>
            <a:r>
              <a:rPr lang="nb-NO" i="1" dirty="0" err="1" smtClean="0"/>
              <a:t>guddommelege</a:t>
            </a:r>
            <a:r>
              <a:rPr lang="nb-NO" i="1" dirty="0" smtClean="0"/>
              <a:t> komedien </a:t>
            </a:r>
            <a:endParaRPr lang="nb-NO" dirty="0"/>
          </a:p>
          <a:p>
            <a:pPr>
              <a:buNone/>
            </a:pPr>
            <a:r>
              <a:rPr lang="nb-NO" dirty="0"/>
              <a:t>Boccaccio: </a:t>
            </a:r>
            <a:r>
              <a:rPr lang="nb-NO" i="1" dirty="0" err="1"/>
              <a:t>Dekamaronen</a:t>
            </a:r>
            <a:endParaRPr lang="nb-NO" dirty="0"/>
          </a:p>
          <a:p>
            <a:r>
              <a:rPr lang="nb-NO" dirty="0"/>
              <a:t>England: Shakespeare –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/>
              <a:t>av </a:t>
            </a:r>
            <a:r>
              <a:rPr lang="nb-NO" dirty="0" smtClean="0"/>
              <a:t>verdas </a:t>
            </a:r>
            <a:r>
              <a:rPr lang="nb-NO" dirty="0"/>
              <a:t>største </a:t>
            </a:r>
            <a:r>
              <a:rPr lang="nb-NO" dirty="0" err="1" smtClean="0"/>
              <a:t>dramatikarar</a:t>
            </a:r>
            <a:endParaRPr lang="nb-NO" dirty="0"/>
          </a:p>
          <a:p>
            <a:r>
              <a:rPr lang="en-US" dirty="0" err="1"/>
              <a:t>Spania</a:t>
            </a:r>
            <a:r>
              <a:rPr lang="en-US" dirty="0"/>
              <a:t>: Cervantes: </a:t>
            </a:r>
            <a:r>
              <a:rPr lang="en-US" i="1" dirty="0"/>
              <a:t>don </a:t>
            </a:r>
            <a:r>
              <a:rPr lang="en-US" i="1" dirty="0" err="1"/>
              <a:t>Quijote</a:t>
            </a:r>
            <a:endParaRPr lang="nb-NO" dirty="0"/>
          </a:p>
          <a:p>
            <a:r>
              <a:rPr lang="en-US" dirty="0" err="1"/>
              <a:t>Frankrike</a:t>
            </a:r>
            <a:r>
              <a:rPr lang="en-US" dirty="0"/>
              <a:t>: Montaigne: </a:t>
            </a:r>
            <a:r>
              <a:rPr lang="en-US" i="1" dirty="0"/>
              <a:t>Essay</a:t>
            </a:r>
            <a:endParaRPr lang="nb-NO" dirty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99192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8540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Humanisme i </a:t>
            </a:r>
            <a:r>
              <a:rPr lang="nb-NO" dirty="0" err="1" smtClean="0"/>
              <a:t>Noreg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9219" name="Plassholder for innhold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268960"/>
          </a:xfrm>
        </p:spPr>
        <p:txBody>
          <a:bodyPr>
            <a:normAutofit lnSpcReduction="10000"/>
          </a:bodyPr>
          <a:lstStyle/>
          <a:p>
            <a:r>
              <a:rPr lang="nb-NO" dirty="0"/>
              <a:t>Små humanistiske </a:t>
            </a:r>
            <a:r>
              <a:rPr lang="nb-NO" dirty="0" smtClean="0"/>
              <a:t>miljø </a:t>
            </a:r>
            <a:r>
              <a:rPr lang="nb-NO" dirty="0"/>
              <a:t>i </a:t>
            </a:r>
            <a:r>
              <a:rPr lang="nb-NO" dirty="0" err="1" smtClean="0"/>
              <a:t>nokre</a:t>
            </a:r>
            <a:r>
              <a:rPr lang="nb-NO" dirty="0" smtClean="0"/>
              <a:t> </a:t>
            </a:r>
            <a:r>
              <a:rPr lang="nb-NO" dirty="0" err="1" smtClean="0"/>
              <a:t>byar</a:t>
            </a:r>
            <a:endParaRPr lang="nb-NO" dirty="0"/>
          </a:p>
          <a:p>
            <a:r>
              <a:rPr lang="nb-NO" dirty="0"/>
              <a:t>Mest </a:t>
            </a:r>
            <a:r>
              <a:rPr lang="nb-NO" dirty="0" err="1" smtClean="0"/>
              <a:t>kjend</a:t>
            </a:r>
            <a:r>
              <a:rPr lang="nb-NO" dirty="0" smtClean="0"/>
              <a:t>: </a:t>
            </a:r>
            <a:r>
              <a:rPr lang="nb-NO" dirty="0"/>
              <a:t>Absalon Pedersson Beyer:</a:t>
            </a:r>
          </a:p>
          <a:p>
            <a:r>
              <a:rPr lang="nb-NO" i="1" dirty="0"/>
              <a:t>Om </a:t>
            </a:r>
            <a:r>
              <a:rPr lang="nb-NO" i="1" dirty="0" err="1"/>
              <a:t>Norgis</a:t>
            </a:r>
            <a:r>
              <a:rPr lang="nb-NO" i="1" dirty="0"/>
              <a:t> </a:t>
            </a:r>
            <a:r>
              <a:rPr lang="nb-NO" i="1" dirty="0" err="1"/>
              <a:t>Rige</a:t>
            </a:r>
            <a:endParaRPr lang="nb-NO" dirty="0"/>
          </a:p>
          <a:p>
            <a:r>
              <a:rPr lang="nb-NO" i="1" dirty="0"/>
              <a:t>Bergens </a:t>
            </a:r>
            <a:r>
              <a:rPr lang="nb-NO" i="1" dirty="0" err="1"/>
              <a:t>Kapitelsbog</a:t>
            </a:r>
            <a:endParaRPr lang="nb-NO" dirty="0"/>
          </a:p>
          <a:p>
            <a:r>
              <a:rPr lang="nb-NO" dirty="0" smtClean="0"/>
              <a:t>Skreiv òg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første norske </a:t>
            </a:r>
            <a:r>
              <a:rPr lang="nb-NO" dirty="0" err="1" smtClean="0"/>
              <a:t>dramaa</a:t>
            </a:r>
            <a:r>
              <a:rPr lang="nb-NO" dirty="0" smtClean="0"/>
              <a:t> (</a:t>
            </a:r>
            <a:r>
              <a:rPr lang="nb-NO" dirty="0" err="1" smtClean="0"/>
              <a:t>kyrkjelege</a:t>
            </a:r>
            <a:r>
              <a:rPr lang="nb-NO" dirty="0" smtClean="0"/>
              <a:t> </a:t>
            </a:r>
            <a:r>
              <a:rPr lang="nb-NO" dirty="0" err="1" smtClean="0"/>
              <a:t>mysteriespel</a:t>
            </a:r>
            <a:r>
              <a:rPr lang="nb-NO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602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29</TotalTime>
  <Words>234</Words>
  <Application>Microsoft Office PowerPoint</Application>
  <PresentationFormat>Skjermfremvisning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signatur_mal</vt:lpstr>
      <vt:lpstr>1350 – 1600 Renessansen</vt:lpstr>
      <vt:lpstr>Kjenneteikn ved renessansen:</vt:lpstr>
      <vt:lpstr>Historisk bakgrunn for renessansen: </vt:lpstr>
      <vt:lpstr>Reformasjonen</vt:lpstr>
      <vt:lpstr>Kjende italienske renessansekunstnarar </vt:lpstr>
      <vt:lpstr>Renessansen i litteraturen: </vt:lpstr>
      <vt:lpstr>Renessansen i litteraturen:</vt:lpstr>
      <vt:lpstr>Humanisme i Noreg 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1350 – 1600 Renessansen</dc:title>
  <dc:creator>Ingvild Sommer</dc:creator>
  <cp:lastModifiedBy>Kari Brudevoll</cp:lastModifiedBy>
  <cp:revision>4</cp:revision>
  <dcterms:created xsi:type="dcterms:W3CDTF">2013-08-09T19:21:57Z</dcterms:created>
  <dcterms:modified xsi:type="dcterms:W3CDTF">2016-04-26T11:46:38Z</dcterms:modified>
</cp:coreProperties>
</file>