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70" d="100"/>
          <a:sy n="70" d="100"/>
        </p:scale>
        <p:origin x="2406" y="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07.04.2016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Digitale </a:t>
            </a:r>
            <a:r>
              <a:rPr lang="nb-NO" dirty="0" smtClean="0"/>
              <a:t>medium</a:t>
            </a:r>
            <a:endParaRPr lang="nb-NO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6048672" cy="4816004"/>
          </a:xfrm>
        </p:spPr>
      </p:pic>
    </p:spTree>
    <p:extLst>
      <p:ext uri="{BB962C8B-B14F-4D97-AF65-F5344CB8AC3E}">
        <p14:creationId xmlns:p14="http://schemas.microsoft.com/office/powerpoint/2010/main" val="344485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Digitale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medium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Wikipedia: Former for elektronisk kommunikasjon gjort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tilgjengeleg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gjennom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datateknologi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Mobiltelefon, cd, digital video, digital-tv,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videospel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e-bok, Internett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Sosiale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medium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bringer mange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menneske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kontakt med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randre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elektroniske spor</a:t>
            </a:r>
            <a:endParaRPr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475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endParaRPr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Begynte som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skulekatalog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USA, internt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nettverk for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universitetsstudentar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2004.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bruksområde: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 om deg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sjølv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komme i kontakt med mange andre, få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opplysningar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om ulike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hendingar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følgje grupper og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aktivitetar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 kan komme på 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avvege</a:t>
            </a: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Personvern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All informasjon som blir lagt ut, blir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lagra.</a:t>
            </a: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Eksempel: 23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veker på </a:t>
            </a:r>
            <a:r>
              <a:rPr lang="nb-NO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</a:t>
            </a:r>
            <a:r>
              <a:rPr lang="nb-NO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acebook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resulterte i 1223 sider med informasjon hos </a:t>
            </a:r>
            <a:r>
              <a:rPr lang="nb-NO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Facebook</a:t>
            </a: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9110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Mobbing på nettet?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504000" y="2016000"/>
            <a:ext cx="8228520" cy="3717256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www.ung.no: 70% av barn og unge i </a:t>
            </a:r>
            <a:r>
              <a:rPr lang="nb-NO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Noreg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seier </a:t>
            </a:r>
            <a:r>
              <a:rPr lang="nb-NO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blitt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mobba </a:t>
            </a: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nettet.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Låg </a:t>
            </a: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terskel for mobbing og grove </a:t>
            </a:r>
            <a:r>
              <a:rPr lang="nb-NO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skuldingar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b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Større skade enn mobbing ansikt til ansikt?</a:t>
            </a:r>
          </a:p>
          <a:p>
            <a:pPr marL="342900" indent="-3429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www.slettmeg.no</a:t>
            </a:r>
          </a:p>
        </p:txBody>
      </p:sp>
    </p:spTree>
    <p:extLst>
      <p:ext uri="{BB962C8B-B14F-4D97-AF65-F5344CB8AC3E}">
        <p14:creationId xmlns:p14="http://schemas.microsoft.com/office/powerpoint/2010/main" val="23633835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3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Youtube</a:t>
            </a:r>
            <a:endParaRPr lang="nb-NO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SzPct val="45000"/>
            </a:pPr>
            <a:r>
              <a:rPr lang="nb-NO" dirty="0"/>
              <a:t>Første videoklipp i 2005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2012: fire </a:t>
            </a:r>
            <a:r>
              <a:rPr lang="nb-NO" dirty="0" err="1" smtClean="0"/>
              <a:t>milliardar</a:t>
            </a:r>
            <a:r>
              <a:rPr lang="nb-NO" dirty="0" smtClean="0"/>
              <a:t> </a:t>
            </a:r>
            <a:r>
              <a:rPr lang="nb-NO" dirty="0"/>
              <a:t>videoklipp </a:t>
            </a:r>
            <a:r>
              <a:rPr lang="nb-NO" dirty="0" smtClean="0"/>
              <a:t>per </a:t>
            </a:r>
            <a:r>
              <a:rPr lang="nb-NO" dirty="0"/>
              <a:t>dag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Årsak til suksess: Enkelt og gratis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 err="1" smtClean="0"/>
              <a:t>Privatpersonar</a:t>
            </a:r>
            <a:r>
              <a:rPr lang="nb-NO" dirty="0"/>
              <a:t>, </a:t>
            </a:r>
            <a:r>
              <a:rPr lang="nb-NO" dirty="0" err="1" smtClean="0"/>
              <a:t>artistar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smtClean="0"/>
              <a:t>firma.</a:t>
            </a:r>
            <a:endParaRPr lang="nb-NO" dirty="0"/>
          </a:p>
          <a:p>
            <a:pPr>
              <a:lnSpc>
                <a:spcPct val="150000"/>
              </a:lnSpc>
              <a:buSzPct val="45000"/>
            </a:pPr>
            <a:r>
              <a:rPr lang="nb-NO" dirty="0"/>
              <a:t>Undervisning</a:t>
            </a:r>
          </a:p>
          <a:p>
            <a:pPr>
              <a:lnSpc>
                <a:spcPct val="150000"/>
              </a:lnSpc>
              <a:buSzPct val="45000"/>
            </a:pPr>
            <a:r>
              <a:rPr lang="nb-NO" dirty="0" err="1" smtClean="0"/>
              <a:t>Marknadsføring</a:t>
            </a:r>
            <a:endParaRPr lang="nb-NO" dirty="0"/>
          </a:p>
          <a:p>
            <a:endParaRPr lang="nb-NO" dirty="0"/>
          </a:p>
        </p:txBody>
      </p:sp>
      <p:pic>
        <p:nvPicPr>
          <p:cNvPr id="15" name="Content Placeholder 1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212976"/>
            <a:ext cx="4038600" cy="2605257"/>
          </a:xfrm>
        </p:spPr>
      </p:pic>
    </p:spTree>
    <p:extLst>
      <p:ext uri="{BB962C8B-B14F-4D97-AF65-F5344CB8AC3E}">
        <p14:creationId xmlns:p14="http://schemas.microsoft.com/office/powerpoint/2010/main" val="12896208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673200" y="694080"/>
            <a:ext cx="8228520" cy="1141920"/>
          </a:xfrm>
          <a:prstGeom prst="rect">
            <a:avLst/>
          </a:prstGeom>
        </p:spPr>
      </p:sp>
      <p:sp>
        <p:nvSpPr>
          <p:cNvPr id="45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46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Blogg –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offisiell dagbok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" name="TextShape 4"/>
          <p:cNvSpPr txBox="1"/>
          <p:nvPr/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endParaRPr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73200" y="1484784"/>
            <a:ext cx="7830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blogg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weblogg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Ingen mellomlegg mellom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bloggar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å si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meininga si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få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kommentarar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rosabloggar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klede,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sminke,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skule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venner, reiser, matoppskrifter, slanking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osv.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hobbyar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strikking, hagestell,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interiør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blogg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samfunnsdebatt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kommersiell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blogg –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selje eigne produkt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tjenester</a:t>
            </a:r>
          </a:p>
        </p:txBody>
      </p:sp>
    </p:spTree>
    <p:extLst>
      <p:ext uri="{BB962C8B-B14F-4D97-AF65-F5344CB8AC3E}">
        <p14:creationId xmlns:p14="http://schemas.microsoft.com/office/powerpoint/2010/main" val="386530310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 err="1"/>
              <a:t>Twitter</a:t>
            </a:r>
            <a:r>
              <a:rPr lang="nb-NO" sz="3200" dirty="0"/>
              <a:t> - mikroblogging</a:t>
            </a:r>
            <a:endParaRPr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827584" y="1844824"/>
            <a:ext cx="7560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Tweet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140 </a:t>
            </a: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teikn</a:t>
            </a:r>
            <a:endParaRPr lang="nb-NO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Ope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system 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følgje 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andres </a:t>
            </a: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meldingar</a:t>
            </a:r>
            <a:endParaRPr lang="nb-NO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Lett å dele korte </a:t>
            </a: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kommentarar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arrangement, </a:t>
            </a: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konsertar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eigne synspunkt 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aktuelle tema</a:t>
            </a:r>
          </a:p>
          <a:p>
            <a:pPr marL="285750" indent="-28575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Meldingane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kan få </a:t>
            </a: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konsekvensar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f.eks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utestenging </a:t>
            </a:r>
            <a:r>
              <a:rPr lang="nb-NO" sz="2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OL.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52355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</p:spPr>
      </p:sp>
      <p:sp>
        <p:nvSpPr>
          <p:cNvPr id="51" name="CustomShape 2"/>
          <p:cNvSpPr/>
          <p:nvPr/>
        </p:nvSpPr>
        <p:spPr>
          <a:xfrm>
            <a:off x="457200" y="1600200"/>
            <a:ext cx="8228520" cy="4524840"/>
          </a:xfrm>
          <a:prstGeom prst="rect">
            <a:avLst/>
          </a:prstGeom>
        </p:spPr>
      </p:sp>
      <p:sp>
        <p:nvSpPr>
          <p:cNvPr id="52" name="TextShape 3"/>
          <p:cNvSpPr txBox="1"/>
          <p:nvPr/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Nettavis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585" y="1628800"/>
            <a:ext cx="74888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 smtClean="0"/>
              <a:t>Papir- og </a:t>
            </a:r>
            <a:r>
              <a:rPr lang="nb-NO" sz="2000" dirty="0"/>
              <a:t>nettavis lever side og side, men </a:t>
            </a:r>
            <a:r>
              <a:rPr lang="nb-NO" sz="2000" dirty="0" smtClean="0"/>
              <a:t>opplaget til papiravisene går ned</a:t>
            </a:r>
            <a:endParaRPr lang="nb-NO" sz="2000" dirty="0"/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Nettavis – </a:t>
            </a:r>
            <a:r>
              <a:rPr lang="nb-NO" sz="2000" dirty="0" err="1" smtClean="0"/>
              <a:t>nyheitene</a:t>
            </a:r>
            <a:r>
              <a:rPr lang="nb-NO" sz="2000" dirty="0" smtClean="0"/>
              <a:t> blir oppdaterte </a:t>
            </a:r>
            <a:r>
              <a:rPr lang="nb-NO" sz="2000" dirty="0" err="1" smtClean="0"/>
              <a:t>fortløpande</a:t>
            </a:r>
            <a:r>
              <a:rPr lang="nb-NO" sz="2000" dirty="0"/>
              <a:t>, kan </a:t>
            </a:r>
            <a:r>
              <a:rPr lang="nb-NO" sz="2000" dirty="0" err="1" smtClean="0"/>
              <a:t>innehalde</a:t>
            </a:r>
            <a:r>
              <a:rPr lang="nb-NO" sz="2000" dirty="0" smtClean="0"/>
              <a:t> </a:t>
            </a:r>
            <a:r>
              <a:rPr lang="nb-NO" sz="2000" dirty="0" err="1" smtClean="0"/>
              <a:t>fleire</a:t>
            </a:r>
            <a:r>
              <a:rPr lang="nb-NO" sz="2000" dirty="0" smtClean="0"/>
              <a:t> </a:t>
            </a:r>
            <a:r>
              <a:rPr lang="nb-NO" sz="2000" dirty="0" err="1" smtClean="0"/>
              <a:t>nyheiter</a:t>
            </a:r>
            <a:r>
              <a:rPr lang="nb-NO" sz="2000" dirty="0" smtClean="0"/>
              <a:t> </a:t>
            </a:r>
            <a:r>
              <a:rPr lang="nb-NO" sz="2000" dirty="0"/>
              <a:t>enn </a:t>
            </a:r>
            <a:r>
              <a:rPr lang="nb-NO" sz="2000" dirty="0" smtClean="0"/>
              <a:t>papiravisa, </a:t>
            </a:r>
            <a:r>
              <a:rPr lang="nb-NO" sz="2000" dirty="0"/>
              <a:t>kan finne fram til </a:t>
            </a:r>
            <a:r>
              <a:rPr lang="nb-NO" sz="2000" dirty="0" err="1" smtClean="0"/>
              <a:t>fleire</a:t>
            </a:r>
            <a:r>
              <a:rPr lang="nb-NO" sz="2000" dirty="0" smtClean="0"/>
              <a:t> </a:t>
            </a:r>
            <a:r>
              <a:rPr lang="nb-NO" sz="2000" dirty="0" err="1" smtClean="0"/>
              <a:t>artiklar</a:t>
            </a:r>
            <a:r>
              <a:rPr lang="nb-NO" sz="2000" dirty="0" smtClean="0"/>
              <a:t> </a:t>
            </a:r>
            <a:r>
              <a:rPr lang="nb-NO" sz="2000" dirty="0"/>
              <a:t>om </a:t>
            </a:r>
            <a:r>
              <a:rPr lang="nb-NO" sz="2000" dirty="0" smtClean="0"/>
              <a:t>same </a:t>
            </a:r>
            <a:r>
              <a:rPr lang="nb-NO" sz="2000" dirty="0"/>
              <a:t>sak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 err="1" smtClean="0"/>
              <a:t>Bilete</a:t>
            </a:r>
            <a:r>
              <a:rPr lang="nb-NO" sz="2000" dirty="0" smtClean="0"/>
              <a:t>, </a:t>
            </a:r>
            <a:r>
              <a:rPr lang="nb-NO" sz="2000" dirty="0"/>
              <a:t>tittel, ingress skal </a:t>
            </a:r>
            <a:r>
              <a:rPr lang="nb-NO" sz="2000" dirty="0" err="1" smtClean="0"/>
              <a:t>freiste</a:t>
            </a:r>
            <a:r>
              <a:rPr lang="nb-NO" sz="2000" dirty="0" smtClean="0"/>
              <a:t> </a:t>
            </a:r>
            <a:r>
              <a:rPr lang="nb-NO" sz="2000" dirty="0"/>
              <a:t>til å </a:t>
            </a:r>
            <a:r>
              <a:rPr lang="nb-NO" sz="2000" dirty="0" err="1" smtClean="0"/>
              <a:t>søkje</a:t>
            </a:r>
            <a:r>
              <a:rPr lang="nb-NO" sz="2000" dirty="0" smtClean="0"/>
              <a:t> </a:t>
            </a:r>
            <a:r>
              <a:rPr lang="nb-NO" sz="2000" dirty="0" err="1" smtClean="0"/>
              <a:t>meir</a:t>
            </a:r>
            <a:r>
              <a:rPr lang="nb-NO" sz="2000" dirty="0" smtClean="0"/>
              <a:t> </a:t>
            </a:r>
            <a:r>
              <a:rPr lang="nb-NO" sz="2000" dirty="0"/>
              <a:t>informasjon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 err="1" smtClean="0"/>
              <a:t>Fleire</a:t>
            </a:r>
            <a:r>
              <a:rPr lang="nb-NO" sz="2000" dirty="0" smtClean="0"/>
              <a:t> </a:t>
            </a:r>
            <a:r>
              <a:rPr lang="nb-NO" sz="2000" dirty="0" err="1" smtClean="0"/>
              <a:t>verkemiddel</a:t>
            </a:r>
            <a:r>
              <a:rPr lang="nb-NO" sz="2000" dirty="0" smtClean="0"/>
              <a:t> – </a:t>
            </a:r>
            <a:r>
              <a:rPr lang="nb-NO" sz="2000" dirty="0" err="1" smtClean="0"/>
              <a:t>direktesend</a:t>
            </a:r>
            <a:r>
              <a:rPr lang="nb-NO" sz="2000" dirty="0" smtClean="0"/>
              <a:t> </a:t>
            </a:r>
            <a:r>
              <a:rPr lang="nb-NO" sz="2000" dirty="0"/>
              <a:t>tv, </a:t>
            </a:r>
            <a:r>
              <a:rPr lang="nb-NO" sz="2000" dirty="0" err="1" smtClean="0"/>
              <a:t>levande</a:t>
            </a:r>
            <a:r>
              <a:rPr lang="nb-NO" sz="2000" dirty="0" smtClean="0"/>
              <a:t> </a:t>
            </a:r>
            <a:r>
              <a:rPr lang="nb-NO" sz="2000" dirty="0" err="1" smtClean="0"/>
              <a:t>bilete</a:t>
            </a:r>
            <a:r>
              <a:rPr lang="nb-NO" sz="2000" dirty="0" smtClean="0"/>
              <a:t> og </a:t>
            </a:r>
            <a:r>
              <a:rPr lang="nb-NO" sz="2000" dirty="0"/>
              <a:t>lyd, video </a:t>
            </a:r>
            <a:r>
              <a:rPr lang="nb-NO" sz="2000" dirty="0" err="1" smtClean="0"/>
              <a:t>frå</a:t>
            </a:r>
            <a:r>
              <a:rPr lang="nb-NO" sz="2000" dirty="0" smtClean="0"/>
              <a:t> </a:t>
            </a:r>
            <a:r>
              <a:rPr lang="nb-NO" sz="2000" dirty="0" err="1" smtClean="0"/>
              <a:t>lesarane</a:t>
            </a:r>
            <a:r>
              <a:rPr lang="nb-NO" sz="2000" dirty="0" smtClean="0"/>
              <a:t>, </a:t>
            </a:r>
            <a:r>
              <a:rPr lang="nb-NO" sz="2000" dirty="0" err="1"/>
              <a:t>o</a:t>
            </a:r>
            <a:r>
              <a:rPr lang="nb-NO" sz="2000" dirty="0" err="1" smtClean="0"/>
              <a:t>pen</a:t>
            </a:r>
            <a:r>
              <a:rPr lang="nb-NO" sz="2000" dirty="0" smtClean="0"/>
              <a:t> </a:t>
            </a:r>
            <a:r>
              <a:rPr lang="nb-NO" sz="2000" dirty="0"/>
              <a:t>for direkte kommunikasjon</a:t>
            </a:r>
          </a:p>
          <a:p>
            <a:pPr marL="457200" indent="-457200">
              <a:lnSpc>
                <a:spcPct val="150000"/>
              </a:lnSpc>
              <a:buSzPct val="45000"/>
              <a:buFont typeface="Arial" pitchFamily="34" charset="0"/>
              <a:buChar char="•"/>
            </a:pPr>
            <a:r>
              <a:rPr lang="nb-NO" sz="2000" dirty="0"/>
              <a:t>Vil papiravisene overleve?</a:t>
            </a:r>
          </a:p>
        </p:txBody>
      </p:sp>
    </p:spTree>
    <p:extLst>
      <p:ext uri="{BB962C8B-B14F-4D97-AF65-F5344CB8AC3E}">
        <p14:creationId xmlns:p14="http://schemas.microsoft.com/office/powerpoint/2010/main" val="948325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52</TotalTime>
  <Words>351</Words>
  <Application>Microsoft Office PowerPoint</Application>
  <PresentationFormat>Skjermfremvisning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signatur_mal</vt:lpstr>
      <vt:lpstr>Digitale medium</vt:lpstr>
      <vt:lpstr>PowerPoint-presentasjon</vt:lpstr>
      <vt:lpstr>PowerPoint-presentasjon</vt:lpstr>
      <vt:lpstr>PowerPoint-presentasjon</vt:lpstr>
      <vt:lpstr>Youtube</vt:lpstr>
      <vt:lpstr>PowerPoint-presentasjon</vt:lpstr>
      <vt:lpstr>PowerPoint-presentasjon</vt:lpstr>
      <vt:lpstr>PowerPoint-presentasjon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Ingvild Sommer</dc:creator>
  <cp:lastModifiedBy>Kari Brudevoll</cp:lastModifiedBy>
  <cp:revision>6</cp:revision>
  <dcterms:created xsi:type="dcterms:W3CDTF">2013-08-08T17:42:41Z</dcterms:created>
  <dcterms:modified xsi:type="dcterms:W3CDTF">2016-04-07T16:47:48Z</dcterms:modified>
</cp:coreProperties>
</file>