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171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470025"/>
          </a:xfrm>
        </p:spPr>
        <p:txBody>
          <a:bodyPr/>
          <a:lstStyle/>
          <a:p>
            <a:r>
              <a:rPr lang="nb-NO" dirty="0"/>
              <a:t>Å </a:t>
            </a:r>
            <a:r>
              <a:rPr lang="nb-NO" dirty="0" smtClean="0"/>
              <a:t>skrive </a:t>
            </a:r>
            <a:r>
              <a:rPr lang="nb-NO" dirty="0" smtClean="0"/>
              <a:t>meininga si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1752600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Fempunktsmetoden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4518218" cy="340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64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7010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3300" dirty="0" smtClean="0"/>
              <a:t>Utvid slik:</a:t>
            </a:r>
          </a:p>
          <a:p>
            <a:pPr marL="0" indent="0">
              <a:buNone/>
            </a:pPr>
            <a:endParaRPr lang="nb-NO" sz="3300" dirty="0" smtClean="0"/>
          </a:p>
          <a:p>
            <a:pPr marL="0" indent="0">
              <a:buNone/>
            </a:pPr>
            <a:r>
              <a:rPr lang="nb-NO" sz="3300" dirty="0" smtClean="0"/>
              <a:t>Vi må </a:t>
            </a:r>
            <a:r>
              <a:rPr lang="nb-NO" sz="3300" dirty="0" err="1" smtClean="0"/>
              <a:t>sjølv</a:t>
            </a:r>
            <a:r>
              <a:rPr lang="nb-NO" sz="3300" dirty="0" smtClean="0"/>
              <a:t> </a:t>
            </a:r>
            <a:r>
              <a:rPr lang="nb-NO" sz="3300" dirty="0" err="1" smtClean="0"/>
              <a:t>vere</a:t>
            </a:r>
            <a:r>
              <a:rPr lang="nb-NO" sz="3300" dirty="0" smtClean="0"/>
              <a:t> </a:t>
            </a:r>
            <a:r>
              <a:rPr lang="nb-NO" sz="3300" dirty="0" smtClean="0"/>
              <a:t>aktive for å bli </a:t>
            </a:r>
            <a:r>
              <a:rPr lang="nb-NO" sz="3300" dirty="0" err="1" smtClean="0"/>
              <a:t>kjende</a:t>
            </a:r>
            <a:r>
              <a:rPr lang="nb-NO" sz="3300" dirty="0" smtClean="0"/>
              <a:t> </a:t>
            </a:r>
            <a:r>
              <a:rPr lang="nb-NO" sz="3300" dirty="0" smtClean="0"/>
              <a:t>med </a:t>
            </a:r>
            <a:r>
              <a:rPr lang="nb-NO" sz="3300" dirty="0" smtClean="0"/>
              <a:t>andre.</a:t>
            </a:r>
            <a:endParaRPr lang="nb-NO" sz="3300" dirty="0" smtClean="0"/>
          </a:p>
          <a:p>
            <a:pPr marL="0" indent="0">
              <a:buNone/>
            </a:pPr>
            <a:r>
              <a:rPr lang="nb-NO" sz="3300" dirty="0" smtClean="0"/>
              <a:t>Vi kan også hjelpe andre til å føle seg </a:t>
            </a:r>
            <a:r>
              <a:rPr lang="nb-NO" sz="3300" dirty="0" smtClean="0"/>
              <a:t>inkluderte.</a:t>
            </a:r>
            <a:endParaRPr lang="nb-NO" sz="3300" dirty="0" smtClean="0"/>
          </a:p>
          <a:p>
            <a:pPr marL="0" indent="0">
              <a:buNone/>
            </a:pPr>
            <a:r>
              <a:rPr lang="nb-NO" sz="3300" dirty="0" smtClean="0"/>
              <a:t>Alle bør </a:t>
            </a:r>
            <a:r>
              <a:rPr lang="nb-NO" sz="3300" dirty="0" err="1" smtClean="0"/>
              <a:t>innsjå</a:t>
            </a:r>
            <a:r>
              <a:rPr lang="nb-NO" sz="3300" dirty="0" smtClean="0"/>
              <a:t> </a:t>
            </a:r>
            <a:r>
              <a:rPr lang="nb-NO" sz="3300" dirty="0" smtClean="0"/>
              <a:t>at vennskap er </a:t>
            </a:r>
            <a:r>
              <a:rPr lang="nb-NO" sz="3300" dirty="0" smtClean="0"/>
              <a:t>viktig.</a:t>
            </a:r>
            <a:endParaRPr lang="nb-NO" sz="3300" dirty="0" smtClean="0"/>
          </a:p>
          <a:p>
            <a:pPr marL="0" indent="0">
              <a:buNone/>
            </a:pPr>
            <a:r>
              <a:rPr lang="nb-NO" sz="3300" dirty="0" err="1" smtClean="0"/>
              <a:t>Vaksne</a:t>
            </a:r>
            <a:r>
              <a:rPr lang="nb-NO" sz="3300" dirty="0" smtClean="0"/>
              <a:t> </a:t>
            </a:r>
            <a:r>
              <a:rPr lang="nb-NO" sz="3300" dirty="0" smtClean="0"/>
              <a:t>kan </a:t>
            </a:r>
            <a:r>
              <a:rPr lang="nb-NO" sz="3300" dirty="0" err="1" smtClean="0"/>
              <a:t>leggje</a:t>
            </a:r>
            <a:r>
              <a:rPr lang="nb-NO" sz="3300" dirty="0" smtClean="0"/>
              <a:t> </a:t>
            </a:r>
            <a:r>
              <a:rPr lang="nb-NO" sz="3300" dirty="0" smtClean="0"/>
              <a:t>til rette for at ungdom kan </a:t>
            </a:r>
            <a:r>
              <a:rPr lang="nb-NO" sz="3300" dirty="0" err="1" smtClean="0"/>
              <a:t>treffast</a:t>
            </a:r>
            <a:r>
              <a:rPr lang="nb-NO" sz="3300" dirty="0" smtClean="0"/>
              <a:t>.</a:t>
            </a:r>
            <a:endParaRPr lang="nb-NO" sz="3300" dirty="0" smtClean="0"/>
          </a:p>
          <a:p>
            <a:pPr marL="0" indent="0">
              <a:buNone/>
            </a:pPr>
            <a:endParaRPr lang="nb-NO" sz="3300" dirty="0"/>
          </a:p>
          <a:p>
            <a:pPr marL="0" indent="0">
              <a:buNone/>
            </a:pPr>
            <a:r>
              <a:rPr lang="nb-NO" sz="3300" dirty="0"/>
              <a:t>Bruk ord som: </a:t>
            </a:r>
            <a:r>
              <a:rPr lang="nb-NO" sz="3300" dirty="0" smtClean="0"/>
              <a:t>dersom, </a:t>
            </a:r>
            <a:r>
              <a:rPr lang="nb-NO" sz="3300" dirty="0"/>
              <a:t>men, og, fordi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b-NO" dirty="0" smtClean="0"/>
              <a:t>Setning fem: Det er viktig for unge å etablere vennskap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8282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3600" dirty="0" smtClean="0"/>
              <a:t>Bruk gjerne kunnskap andre har </a:t>
            </a:r>
            <a:r>
              <a:rPr lang="nb-NO" sz="3600" dirty="0" smtClean="0"/>
              <a:t>komme </a:t>
            </a:r>
            <a:r>
              <a:rPr lang="nb-NO" sz="3600" dirty="0" smtClean="0"/>
              <a:t>fram til i teksten din, men kopier aldri andres tekst og gi </a:t>
            </a:r>
            <a:r>
              <a:rPr lang="nb-NO" sz="3600" dirty="0" smtClean="0"/>
              <a:t>han ut </a:t>
            </a:r>
            <a:r>
              <a:rPr lang="nb-NO" sz="3600" dirty="0" smtClean="0"/>
              <a:t>som din </a:t>
            </a:r>
            <a:r>
              <a:rPr lang="nb-NO" sz="3600" dirty="0" smtClean="0"/>
              <a:t>eigen</a:t>
            </a:r>
            <a:r>
              <a:rPr lang="nb-NO" sz="3600" dirty="0" smtClean="0"/>
              <a:t>. Det er plagiat.</a:t>
            </a:r>
          </a:p>
          <a:p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Rett kjeldebruk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2015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Oppgi alltid </a:t>
            </a:r>
            <a:r>
              <a:rPr lang="nb-NO" dirty="0" smtClean="0"/>
              <a:t>kjeldene </a:t>
            </a:r>
            <a:r>
              <a:rPr lang="nb-NO" dirty="0" smtClean="0"/>
              <a:t>du bruker i </a:t>
            </a:r>
            <a:r>
              <a:rPr lang="nb-NO" dirty="0" smtClean="0"/>
              <a:t>ei kjeldeliste</a:t>
            </a:r>
            <a:r>
              <a:rPr lang="nb-NO" dirty="0" smtClean="0"/>
              <a:t>.</a:t>
            </a:r>
          </a:p>
          <a:p>
            <a:r>
              <a:rPr lang="nb-NO" dirty="0" smtClean="0"/>
              <a:t>Du kan sitere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kjelda</a:t>
            </a:r>
            <a:r>
              <a:rPr lang="nb-NO" dirty="0" smtClean="0"/>
              <a:t>, </a:t>
            </a:r>
            <a:r>
              <a:rPr lang="nb-NO" dirty="0" smtClean="0"/>
              <a:t>det vil si at du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 smtClean="0"/>
              <a:t>som står der.</a:t>
            </a:r>
          </a:p>
          <a:p>
            <a:r>
              <a:rPr lang="nb-NO" dirty="0" smtClean="0"/>
              <a:t>Indirekte sitat: Når du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 smtClean="0"/>
              <a:t>med </a:t>
            </a:r>
            <a:r>
              <a:rPr lang="nb-NO" dirty="0" smtClean="0"/>
              <a:t>eigne </a:t>
            </a:r>
            <a:r>
              <a:rPr lang="nb-NO" dirty="0" smtClean="0"/>
              <a:t>ord </a:t>
            </a:r>
            <a:r>
              <a:rPr lang="nb-NO" dirty="0" smtClean="0"/>
              <a:t>kva </a:t>
            </a:r>
            <a:r>
              <a:rPr lang="nb-NO" dirty="0" err="1" smtClean="0"/>
              <a:t>kjelda</a:t>
            </a:r>
            <a:r>
              <a:rPr lang="nb-NO" dirty="0" smtClean="0"/>
              <a:t> seier</a:t>
            </a:r>
            <a:r>
              <a:rPr lang="nb-NO" dirty="0" smtClean="0"/>
              <a:t>.</a:t>
            </a:r>
          </a:p>
          <a:p>
            <a:r>
              <a:rPr lang="nb-NO" dirty="0" smtClean="0"/>
              <a:t>Direkte sitat: Når du gjengir ordrett </a:t>
            </a:r>
            <a:r>
              <a:rPr lang="nb-NO" dirty="0" smtClean="0"/>
              <a:t>kva </a:t>
            </a:r>
            <a:r>
              <a:rPr lang="nb-NO" dirty="0" err="1" smtClean="0"/>
              <a:t>kjelda</a:t>
            </a:r>
            <a:r>
              <a:rPr lang="nb-NO" dirty="0" smtClean="0"/>
              <a:t> seier</a:t>
            </a:r>
            <a:r>
              <a:rPr lang="nb-NO" dirty="0" smtClean="0"/>
              <a:t>. </a:t>
            </a:r>
            <a:r>
              <a:rPr lang="nb-NO" dirty="0" err="1" smtClean="0"/>
              <a:t>Skil</a:t>
            </a:r>
            <a:r>
              <a:rPr lang="nb-NO" dirty="0" smtClean="0"/>
              <a:t> </a:t>
            </a:r>
            <a:r>
              <a:rPr lang="nb-NO" dirty="0" smtClean="0"/>
              <a:t>ut sitatet med </a:t>
            </a:r>
            <a:r>
              <a:rPr lang="nb-NO" dirty="0" err="1" smtClean="0"/>
              <a:t>hermeteikn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Rett kjeldebruk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71291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Kjeldekritikk</a:t>
            </a:r>
            <a:endParaRPr lang="nb-NO" dirty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Det </a:t>
            </a:r>
            <a:r>
              <a:rPr lang="nb-NO" dirty="0" err="1" smtClean="0"/>
              <a:t>finst</a:t>
            </a:r>
            <a:r>
              <a:rPr lang="nb-NO" dirty="0" smtClean="0"/>
              <a:t> </a:t>
            </a:r>
            <a:r>
              <a:rPr lang="nb-NO" dirty="0" smtClean="0"/>
              <a:t>mange ulike </a:t>
            </a:r>
            <a:r>
              <a:rPr lang="nb-NO" dirty="0" smtClean="0"/>
              <a:t>kjelder, </a:t>
            </a:r>
            <a:r>
              <a:rPr lang="nb-NO" dirty="0" smtClean="0"/>
              <a:t>både </a:t>
            </a:r>
            <a:r>
              <a:rPr lang="nb-NO" dirty="0" err="1" smtClean="0"/>
              <a:t>pålitelege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upålitelege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Kan du stole på </a:t>
            </a:r>
            <a:r>
              <a:rPr lang="nb-NO" dirty="0" err="1" smtClean="0"/>
              <a:t>kjelda</a:t>
            </a:r>
            <a:r>
              <a:rPr lang="nb-NO" dirty="0" smtClean="0"/>
              <a:t> di?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Sjekk </a:t>
            </a:r>
            <a:r>
              <a:rPr lang="nb-NO" dirty="0" err="1" smtClean="0"/>
              <a:t>pålitelegheita</a:t>
            </a:r>
            <a:r>
              <a:rPr lang="nb-NO" dirty="0" smtClean="0"/>
              <a:t> til kjeldene før </a:t>
            </a:r>
            <a:r>
              <a:rPr lang="nb-NO" dirty="0" smtClean="0"/>
              <a:t>du bruker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 smtClean="0"/>
              <a:t>i teksten din.</a:t>
            </a:r>
            <a:endParaRPr lang="nb-NO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11810"/>
            <a:ext cx="4038600" cy="2902743"/>
          </a:xfrm>
        </p:spPr>
      </p:pic>
    </p:spTree>
    <p:extLst>
      <p:ext uri="{BB962C8B-B14F-4D97-AF65-F5344CB8AC3E}">
        <p14:creationId xmlns:p14="http://schemas.microsoft.com/office/powerpoint/2010/main" val="652517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Vurdering og revidering av </a:t>
            </a:r>
            <a:r>
              <a:rPr lang="nb-NO" dirty="0" smtClean="0"/>
              <a:t>teksten din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dirty="0" smtClean="0"/>
              <a:t>Les </a:t>
            </a:r>
            <a:r>
              <a:rPr lang="nb-NO" dirty="0" err="1" smtClean="0"/>
              <a:t>roleg</a:t>
            </a:r>
            <a:r>
              <a:rPr lang="nb-NO" dirty="0" smtClean="0"/>
              <a:t> </a:t>
            </a:r>
            <a:r>
              <a:rPr lang="nb-NO" dirty="0" smtClean="0"/>
              <a:t>gjennom teksten.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Legg merke til det du </a:t>
            </a:r>
            <a:r>
              <a:rPr lang="nb-NO" dirty="0" err="1" smtClean="0"/>
              <a:t>synest</a:t>
            </a:r>
            <a:r>
              <a:rPr lang="nb-NO" dirty="0" smtClean="0"/>
              <a:t> </a:t>
            </a:r>
            <a:r>
              <a:rPr lang="nb-NO" dirty="0" smtClean="0"/>
              <a:t>er godt.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Finn ut om </a:t>
            </a:r>
            <a:r>
              <a:rPr lang="nb-NO" dirty="0" err="1" smtClean="0"/>
              <a:t>noko</a:t>
            </a:r>
            <a:r>
              <a:rPr lang="nb-NO" dirty="0" smtClean="0"/>
              <a:t> er </a:t>
            </a:r>
            <a:r>
              <a:rPr lang="nb-NO" dirty="0" smtClean="0"/>
              <a:t>uklart, eller </a:t>
            </a:r>
            <a:r>
              <a:rPr lang="nb-NO" dirty="0" smtClean="0"/>
              <a:t>treng </a:t>
            </a:r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smtClean="0"/>
              <a:t>forklaring. Rett opp. </a:t>
            </a:r>
            <a:r>
              <a:rPr lang="nb-NO" dirty="0" err="1" smtClean="0"/>
              <a:t>Trengst</a:t>
            </a:r>
            <a:r>
              <a:rPr lang="nb-NO" dirty="0" smtClean="0"/>
              <a:t> </a:t>
            </a:r>
            <a:r>
              <a:rPr lang="nb-NO" dirty="0" smtClean="0"/>
              <a:t>det </a:t>
            </a:r>
            <a:r>
              <a:rPr lang="nb-NO" dirty="0" err="1" smtClean="0"/>
              <a:t>fleire</a:t>
            </a:r>
            <a:r>
              <a:rPr lang="nb-NO" dirty="0" smtClean="0"/>
              <a:t> eksempel? </a:t>
            </a:r>
            <a:r>
              <a:rPr lang="nb-NO" dirty="0" smtClean="0"/>
              <a:t>Legg til.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Er teksten bygd opp på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logisk måte? </a:t>
            </a:r>
            <a:r>
              <a:rPr lang="nb-NO" dirty="0" smtClean="0"/>
              <a:t>Kjem det </a:t>
            </a:r>
            <a:r>
              <a:rPr lang="nb-NO" dirty="0" err="1" smtClean="0"/>
              <a:t>viktigaste</a:t>
            </a:r>
            <a:r>
              <a:rPr lang="nb-NO" dirty="0" smtClean="0"/>
              <a:t> </a:t>
            </a:r>
            <a:r>
              <a:rPr lang="nb-NO" dirty="0" smtClean="0"/>
              <a:t>først? Bør </a:t>
            </a:r>
            <a:r>
              <a:rPr lang="nb-NO" dirty="0" err="1" smtClean="0"/>
              <a:t>noko</a:t>
            </a:r>
            <a:r>
              <a:rPr lang="nb-NO" dirty="0" smtClean="0"/>
              <a:t> </a:t>
            </a:r>
            <a:r>
              <a:rPr lang="nb-NO" dirty="0" err="1" smtClean="0"/>
              <a:t>strykast</a:t>
            </a:r>
            <a:r>
              <a:rPr lang="nb-NO" dirty="0" smtClean="0"/>
              <a:t>?  </a:t>
            </a:r>
            <a:r>
              <a:rPr lang="nb-NO" dirty="0" smtClean="0"/>
              <a:t>Vil teksten bli </a:t>
            </a:r>
            <a:r>
              <a:rPr lang="nb-NO" dirty="0" smtClean="0"/>
              <a:t>betre </a:t>
            </a:r>
            <a:r>
              <a:rPr lang="nb-NO" dirty="0" smtClean="0"/>
              <a:t>om du </a:t>
            </a:r>
            <a:r>
              <a:rPr lang="nb-NO" dirty="0" err="1" smtClean="0"/>
              <a:t>endrar</a:t>
            </a:r>
            <a:r>
              <a:rPr lang="nb-NO" dirty="0" smtClean="0"/>
              <a:t> </a:t>
            </a:r>
            <a:r>
              <a:rPr lang="nb-NO" dirty="0" err="1" smtClean="0"/>
              <a:t>rekkjefølgja</a:t>
            </a:r>
            <a:r>
              <a:rPr lang="nb-NO" dirty="0" smtClean="0"/>
              <a:t> av </a:t>
            </a:r>
            <a:r>
              <a:rPr lang="nb-NO" dirty="0" err="1" smtClean="0"/>
              <a:t>nokre</a:t>
            </a:r>
            <a:r>
              <a:rPr lang="nb-NO" dirty="0" smtClean="0"/>
              <a:t> av avsnitta? </a:t>
            </a:r>
            <a:r>
              <a:rPr lang="nb-NO" dirty="0" err="1" smtClean="0"/>
              <a:t>Gjer</a:t>
            </a:r>
            <a:r>
              <a:rPr lang="nb-NO" dirty="0" smtClean="0"/>
              <a:t> </a:t>
            </a:r>
            <a:r>
              <a:rPr lang="nb-NO" dirty="0" smtClean="0"/>
              <a:t>det som du </a:t>
            </a:r>
            <a:r>
              <a:rPr lang="nb-NO" dirty="0" err="1" smtClean="0"/>
              <a:t>synest</a:t>
            </a:r>
            <a:r>
              <a:rPr lang="nb-NO" dirty="0" smtClean="0"/>
              <a:t> kan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 smtClean="0"/>
              <a:t>teksten </a:t>
            </a:r>
            <a:r>
              <a:rPr lang="nb-NO" dirty="0" smtClean="0"/>
              <a:t>betre</a:t>
            </a:r>
            <a:r>
              <a:rPr lang="nb-NO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08154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Vurdering </a:t>
            </a:r>
            <a:r>
              <a:rPr lang="nb-NO" dirty="0" smtClean="0"/>
              <a:t>og revidering </a:t>
            </a:r>
            <a:r>
              <a:rPr lang="nb-NO" dirty="0" smtClean="0"/>
              <a:t>(framh.)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5. </a:t>
            </a:r>
            <a:r>
              <a:rPr lang="nb-NO" dirty="0" err="1" smtClean="0"/>
              <a:t>Synest</a:t>
            </a:r>
            <a:r>
              <a:rPr lang="nb-NO" dirty="0" smtClean="0"/>
              <a:t> </a:t>
            </a:r>
            <a:r>
              <a:rPr lang="nb-NO" dirty="0" smtClean="0"/>
              <a:t>du at </a:t>
            </a:r>
            <a:r>
              <a:rPr lang="nb-NO" dirty="0" err="1" smtClean="0"/>
              <a:t>noko</a:t>
            </a:r>
            <a:r>
              <a:rPr lang="nb-NO" dirty="0" smtClean="0"/>
              <a:t> </a:t>
            </a:r>
            <a:r>
              <a:rPr lang="nb-NO" dirty="0" err="1" smtClean="0"/>
              <a:t>manglar</a:t>
            </a:r>
            <a:r>
              <a:rPr lang="nb-NO" dirty="0" smtClean="0"/>
              <a:t>? Føy til det du </a:t>
            </a:r>
            <a:r>
              <a:rPr lang="nb-NO" dirty="0" err="1" smtClean="0"/>
              <a:t>synest</a:t>
            </a:r>
            <a:r>
              <a:rPr lang="nb-NO" dirty="0" smtClean="0"/>
              <a:t> </a:t>
            </a:r>
            <a:r>
              <a:rPr lang="nb-NO" dirty="0" err="1" smtClean="0"/>
              <a:t>manglar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r>
              <a:rPr lang="nb-NO" dirty="0" smtClean="0"/>
              <a:t>6. Er teksten delt i klare avsnitt med </a:t>
            </a:r>
            <a:r>
              <a:rPr lang="nb-NO" dirty="0" err="1" smtClean="0"/>
              <a:t>eitt</a:t>
            </a:r>
            <a:r>
              <a:rPr lang="nb-NO" dirty="0" smtClean="0"/>
              <a:t> </a:t>
            </a:r>
            <a:r>
              <a:rPr lang="nb-NO" dirty="0" smtClean="0"/>
              <a:t>viktig moment i </a:t>
            </a:r>
            <a:r>
              <a:rPr lang="nb-NO" dirty="0" smtClean="0"/>
              <a:t>kvart?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7. Har teksten fått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god avslutning? Finpuss eventuelt </a:t>
            </a:r>
            <a:r>
              <a:rPr lang="nb-NO" dirty="0" smtClean="0"/>
              <a:t>avslutninga.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8. </a:t>
            </a:r>
            <a:r>
              <a:rPr lang="nb-NO" dirty="0" smtClean="0"/>
              <a:t>Sjå </a:t>
            </a:r>
            <a:r>
              <a:rPr lang="nb-NO" dirty="0" smtClean="0"/>
              <a:t>over og rett opp småfeil. Rett opp </a:t>
            </a:r>
            <a:r>
              <a:rPr lang="nb-NO" dirty="0" err="1" smtClean="0"/>
              <a:t>setningar</a:t>
            </a:r>
            <a:r>
              <a:rPr lang="nb-NO" dirty="0" smtClean="0"/>
              <a:t> </a:t>
            </a:r>
            <a:r>
              <a:rPr lang="nb-NO" dirty="0" smtClean="0"/>
              <a:t>som du </a:t>
            </a:r>
            <a:r>
              <a:rPr lang="nb-NO" dirty="0" smtClean="0"/>
              <a:t>meiner </a:t>
            </a:r>
            <a:r>
              <a:rPr lang="nb-NO" dirty="0" smtClean="0"/>
              <a:t>kan bli </a:t>
            </a:r>
            <a:r>
              <a:rPr lang="nb-NO" dirty="0" smtClean="0"/>
              <a:t>betre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773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457200" y="2287413"/>
            <a:ext cx="8229600" cy="294178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Skriv fem </a:t>
            </a:r>
            <a:r>
              <a:rPr lang="nb-NO" dirty="0" err="1" smtClean="0"/>
              <a:t>setningar</a:t>
            </a:r>
            <a:r>
              <a:rPr lang="nb-NO" dirty="0" smtClean="0"/>
              <a:t>:</a:t>
            </a:r>
          </a:p>
          <a:p>
            <a:r>
              <a:rPr lang="nb-NO" dirty="0" err="1" smtClean="0"/>
              <a:t>Fortel</a:t>
            </a:r>
            <a:r>
              <a:rPr lang="nb-NO" dirty="0" smtClean="0"/>
              <a:t> kva emne </a:t>
            </a:r>
            <a:r>
              <a:rPr lang="nb-NO" dirty="0" smtClean="0"/>
              <a:t>du vil skrive om.</a:t>
            </a:r>
          </a:p>
          <a:p>
            <a:r>
              <a:rPr lang="nb-NO" dirty="0" smtClean="0"/>
              <a:t>Skriv tre </a:t>
            </a:r>
            <a:r>
              <a:rPr lang="nb-NO" dirty="0" err="1" smtClean="0"/>
              <a:t>setningar</a:t>
            </a:r>
            <a:r>
              <a:rPr lang="nb-NO" dirty="0" smtClean="0"/>
              <a:t> </a:t>
            </a:r>
            <a:r>
              <a:rPr lang="nb-NO" dirty="0" smtClean="0"/>
              <a:t>om dette emnet.</a:t>
            </a:r>
          </a:p>
          <a:p>
            <a:r>
              <a:rPr lang="nb-NO" dirty="0" smtClean="0"/>
              <a:t>Skriv </a:t>
            </a:r>
            <a:r>
              <a:rPr lang="nb-NO" dirty="0" smtClean="0"/>
              <a:t>ei </a:t>
            </a:r>
            <a:r>
              <a:rPr lang="nb-NO" dirty="0" smtClean="0"/>
              <a:t>setning som </a:t>
            </a:r>
            <a:r>
              <a:rPr lang="nb-NO" dirty="0" err="1" smtClean="0"/>
              <a:t>samanfattar</a:t>
            </a:r>
            <a:r>
              <a:rPr lang="nb-NO" dirty="0" smtClean="0"/>
              <a:t> det </a:t>
            </a:r>
            <a:r>
              <a:rPr lang="nb-NO" dirty="0" smtClean="0"/>
              <a:t>du har </a:t>
            </a:r>
            <a:r>
              <a:rPr lang="nb-NO" dirty="0" smtClean="0"/>
              <a:t>skrive.</a:t>
            </a:r>
            <a:endParaRPr lang="nb-NO" dirty="0" smtClean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Korleis</a:t>
            </a:r>
            <a:r>
              <a:rPr lang="nb-NO" dirty="0" smtClean="0"/>
              <a:t> komme </a:t>
            </a:r>
            <a:r>
              <a:rPr lang="nb-NO" dirty="0" smtClean="0"/>
              <a:t>i gang med å skrive?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351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Innleiing</a:t>
            </a:r>
            <a:r>
              <a:rPr lang="nb-NO" dirty="0" smtClean="0"/>
              <a:t>: </a:t>
            </a:r>
            <a:r>
              <a:rPr lang="nb-NO" dirty="0" smtClean="0"/>
              <a:t>ei </a:t>
            </a:r>
            <a:r>
              <a:rPr lang="nb-NO" dirty="0" smtClean="0"/>
              <a:t>setning</a:t>
            </a:r>
          </a:p>
          <a:p>
            <a:endParaRPr lang="nb-NO" dirty="0" smtClean="0"/>
          </a:p>
          <a:p>
            <a:r>
              <a:rPr lang="nb-NO" dirty="0" smtClean="0"/>
              <a:t>Midtdel: tre </a:t>
            </a:r>
            <a:r>
              <a:rPr lang="nb-NO" dirty="0" err="1" smtClean="0"/>
              <a:t>setningar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Avslutning: </a:t>
            </a:r>
            <a:r>
              <a:rPr lang="nb-NO" dirty="0" smtClean="0"/>
              <a:t>ei </a:t>
            </a:r>
            <a:r>
              <a:rPr lang="nb-NO" dirty="0" smtClean="0"/>
              <a:t>setning</a:t>
            </a: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 </a:t>
            </a:r>
            <a:r>
              <a:rPr lang="nb-NO" dirty="0" smtClean="0"/>
              <a:t>er </a:t>
            </a:r>
            <a:r>
              <a:rPr lang="nb-NO" dirty="0" smtClean="0"/>
              <a:t>ramma </a:t>
            </a:r>
            <a:r>
              <a:rPr lang="nb-NO" dirty="0" smtClean="0"/>
              <a:t>for teksten ferdig: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78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Forklar litt om </a:t>
            </a:r>
            <a:r>
              <a:rPr lang="nb-NO" dirty="0" err="1" smtClean="0"/>
              <a:t>innhaldet</a:t>
            </a:r>
            <a:r>
              <a:rPr lang="nb-NO" dirty="0" smtClean="0"/>
              <a:t> </a:t>
            </a:r>
            <a:r>
              <a:rPr lang="nb-NO" dirty="0" smtClean="0"/>
              <a:t>i </a:t>
            </a:r>
            <a:r>
              <a:rPr lang="nb-NO" dirty="0" smtClean="0"/>
              <a:t>kvar setning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Gi gjerne </a:t>
            </a:r>
            <a:r>
              <a:rPr lang="nb-NO" dirty="0" smtClean="0"/>
              <a:t>eksempel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Neste </a:t>
            </a:r>
            <a:r>
              <a:rPr lang="nb-NO" dirty="0" smtClean="0"/>
              <a:t>steg: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4332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Overskrift: Om vennskap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1 Vennskap er </a:t>
            </a:r>
            <a:r>
              <a:rPr lang="nb-NO" dirty="0" smtClean="0"/>
              <a:t>viktig.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2 Når du har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venn, føler du at du betyr </a:t>
            </a:r>
            <a:r>
              <a:rPr lang="nb-NO" dirty="0" err="1" smtClean="0"/>
              <a:t>noko</a:t>
            </a:r>
            <a:r>
              <a:rPr lang="nb-NO" dirty="0" smtClean="0"/>
              <a:t>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3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 kan hjelpe deg når du har det </a:t>
            </a:r>
            <a:r>
              <a:rPr lang="nb-NO" dirty="0" err="1" smtClean="0"/>
              <a:t>vanskeleg</a:t>
            </a:r>
            <a:r>
              <a:rPr lang="nb-NO" dirty="0" smtClean="0"/>
              <a:t>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4 </a:t>
            </a:r>
            <a:r>
              <a:rPr lang="nb-NO" dirty="0" smtClean="0"/>
              <a:t>Om du </a:t>
            </a:r>
            <a:r>
              <a:rPr lang="nb-NO" dirty="0" smtClean="0"/>
              <a:t>hjelper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venn, lærer du å ta </a:t>
            </a:r>
            <a:r>
              <a:rPr lang="nb-NO" dirty="0" smtClean="0"/>
              <a:t>ansvar.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5 Det er viktig for unge å etablere </a:t>
            </a:r>
            <a:r>
              <a:rPr lang="nb-NO" dirty="0" smtClean="0"/>
              <a:t>vennskap.</a:t>
            </a: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Eksempel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0367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683568" y="1772816"/>
            <a:ext cx="7408333" cy="42427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dirty="0" smtClean="0"/>
              <a:t>Utvid slik: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Vennskap er viktig fordi </a:t>
            </a:r>
            <a:r>
              <a:rPr lang="nb-NO" dirty="0" smtClean="0"/>
              <a:t>menneske </a:t>
            </a:r>
            <a:r>
              <a:rPr lang="nb-NO" dirty="0" smtClean="0"/>
              <a:t>ønsker kontakt med </a:t>
            </a:r>
            <a:r>
              <a:rPr lang="nb-NO" dirty="0" err="1" smtClean="0"/>
              <a:t>kva</a:t>
            </a:r>
            <a:r>
              <a:rPr lang="nb-NO" dirty="0" err="1" smtClean="0"/>
              <a:t>randre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Vi føler oss </a:t>
            </a:r>
            <a:r>
              <a:rPr lang="nb-NO" dirty="0" err="1" smtClean="0"/>
              <a:t>einsame</a:t>
            </a:r>
            <a:r>
              <a:rPr lang="nb-NO" dirty="0" smtClean="0"/>
              <a:t> dersom vi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smtClean="0"/>
              <a:t>har </a:t>
            </a:r>
            <a:r>
              <a:rPr lang="nb-NO" dirty="0" err="1" smtClean="0"/>
              <a:t>nokon</a:t>
            </a:r>
            <a:r>
              <a:rPr lang="nb-NO" dirty="0" smtClean="0"/>
              <a:t> å </a:t>
            </a:r>
            <a:r>
              <a:rPr lang="nb-NO" dirty="0" smtClean="0"/>
              <a:t>snakke med</a:t>
            </a:r>
          </a:p>
          <a:p>
            <a:pPr marL="0" indent="0">
              <a:buNone/>
            </a:pPr>
            <a:r>
              <a:rPr lang="nb-NO" dirty="0" smtClean="0"/>
              <a:t>Det er viktig å ha </a:t>
            </a:r>
            <a:r>
              <a:rPr lang="nb-NO" dirty="0" err="1" smtClean="0"/>
              <a:t>nokon</a:t>
            </a:r>
            <a:r>
              <a:rPr lang="nb-NO" dirty="0" smtClean="0"/>
              <a:t> å </a:t>
            </a:r>
            <a:r>
              <a:rPr lang="nb-NO" dirty="0" smtClean="0"/>
              <a:t>dele sorger og gleder med</a:t>
            </a:r>
          </a:p>
          <a:p>
            <a:pPr marL="0" indent="0">
              <a:buNone/>
            </a:pPr>
            <a:r>
              <a:rPr lang="nb-NO" dirty="0" smtClean="0"/>
              <a:t>Gi gjerne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eksempel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verkelegheita</a:t>
            </a:r>
            <a:r>
              <a:rPr lang="nb-NO" dirty="0" smtClean="0"/>
              <a:t>.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Bruk ord som: </a:t>
            </a:r>
            <a:r>
              <a:rPr lang="nb-NO" dirty="0" smtClean="0"/>
              <a:t>dersom, </a:t>
            </a:r>
            <a:r>
              <a:rPr lang="nb-NO" dirty="0" smtClean="0"/>
              <a:t>men, og, fordi</a:t>
            </a: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 smtClean="0"/>
              <a:t>Setning 1: Vennskap er viktig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016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Utvid slik: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 kan </a:t>
            </a:r>
            <a:r>
              <a:rPr lang="nb-NO" dirty="0" smtClean="0"/>
              <a:t>høyre </a:t>
            </a:r>
            <a:r>
              <a:rPr lang="nb-NO" dirty="0" smtClean="0"/>
              <a:t>når du vil </a:t>
            </a:r>
            <a:r>
              <a:rPr lang="nb-NO" dirty="0" err="1" smtClean="0"/>
              <a:t>fortelje</a:t>
            </a:r>
            <a:r>
              <a:rPr lang="nb-NO" dirty="0" smtClean="0"/>
              <a:t> </a:t>
            </a:r>
            <a:r>
              <a:rPr lang="nb-NO" dirty="0" err="1" smtClean="0"/>
              <a:t>noko</a:t>
            </a:r>
            <a:r>
              <a:rPr lang="nb-NO" dirty="0" smtClean="0"/>
              <a:t>.</a:t>
            </a: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 </a:t>
            </a:r>
            <a:r>
              <a:rPr lang="nb-NO" dirty="0" err="1" smtClean="0"/>
              <a:t>set</a:t>
            </a:r>
            <a:r>
              <a:rPr lang="nb-NO" dirty="0" smtClean="0"/>
              <a:t> </a:t>
            </a:r>
            <a:r>
              <a:rPr lang="nb-NO" dirty="0" smtClean="0"/>
              <a:t>pris på deg slik du </a:t>
            </a:r>
            <a:r>
              <a:rPr lang="nb-NO" dirty="0" smtClean="0"/>
              <a:t>er.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De </a:t>
            </a:r>
            <a:r>
              <a:rPr lang="nb-NO" dirty="0" smtClean="0"/>
              <a:t>kan </a:t>
            </a:r>
            <a:r>
              <a:rPr lang="nb-NO" dirty="0" smtClean="0"/>
              <a:t>diskutere.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De </a:t>
            </a:r>
            <a:r>
              <a:rPr lang="nb-NO" dirty="0" smtClean="0"/>
              <a:t>kan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 err="1" smtClean="0"/>
              <a:t>hyggelege</a:t>
            </a:r>
            <a:r>
              <a:rPr lang="nb-NO" dirty="0" smtClean="0"/>
              <a:t> </a:t>
            </a:r>
            <a:r>
              <a:rPr lang="nb-NO" dirty="0" smtClean="0"/>
              <a:t>ting </a:t>
            </a:r>
            <a:r>
              <a:rPr lang="nb-NO" dirty="0" err="1" smtClean="0"/>
              <a:t>saman</a:t>
            </a:r>
            <a:r>
              <a:rPr lang="nb-NO" dirty="0" smtClean="0"/>
              <a:t>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Gi </a:t>
            </a:r>
            <a:r>
              <a:rPr lang="nb-NO" dirty="0" smtClean="0"/>
              <a:t>eksempel.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r>
              <a:rPr lang="nb-NO" dirty="0" smtClean="0"/>
              <a:t>Bruk </a:t>
            </a:r>
            <a:r>
              <a:rPr lang="nb-NO" dirty="0"/>
              <a:t>ord som: </a:t>
            </a:r>
            <a:r>
              <a:rPr lang="nb-NO" dirty="0" smtClean="0"/>
              <a:t>dersom, </a:t>
            </a:r>
            <a:r>
              <a:rPr lang="nb-NO" dirty="0"/>
              <a:t>men, og, fordi</a:t>
            </a:r>
          </a:p>
          <a:p>
            <a:endParaRPr lang="nb-NO" dirty="0" smtClean="0"/>
          </a:p>
          <a:p>
            <a:endParaRPr lang="nb-NO" sz="1437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b-NO" dirty="0" smtClean="0"/>
              <a:t>Setning 2: Når du har </a:t>
            </a:r>
            <a:r>
              <a:rPr lang="nb-NO" dirty="0" err="1" smtClean="0"/>
              <a:t>ein</a:t>
            </a:r>
            <a:r>
              <a:rPr lang="nb-NO" dirty="0" smtClean="0"/>
              <a:t> venn, </a:t>
            </a:r>
            <a:r>
              <a:rPr lang="nb-NO" dirty="0" smtClean="0"/>
              <a:t>føler du at du betyr </a:t>
            </a:r>
            <a:r>
              <a:rPr lang="nb-NO" dirty="0" err="1" smtClean="0"/>
              <a:t>noko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323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39604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b-NO" sz="5500" dirty="0" smtClean="0"/>
              <a:t>Utvid slik:</a:t>
            </a:r>
          </a:p>
          <a:p>
            <a:pPr marL="0" indent="0">
              <a:buNone/>
            </a:pPr>
            <a:endParaRPr lang="nb-NO" sz="5500" dirty="0" smtClean="0"/>
          </a:p>
          <a:p>
            <a:pPr marL="0" indent="0">
              <a:buNone/>
            </a:pPr>
            <a:r>
              <a:rPr lang="nb-NO" sz="5500" dirty="0" err="1" smtClean="0"/>
              <a:t>Ein</a:t>
            </a:r>
            <a:r>
              <a:rPr lang="nb-NO" sz="5500" dirty="0" smtClean="0"/>
              <a:t> </a:t>
            </a:r>
            <a:r>
              <a:rPr lang="nb-NO" sz="5500" dirty="0" smtClean="0"/>
              <a:t>venn kan lytte når du har opplevd </a:t>
            </a:r>
            <a:r>
              <a:rPr lang="nb-NO" sz="5500" dirty="0" err="1" smtClean="0"/>
              <a:t>noko</a:t>
            </a:r>
            <a:r>
              <a:rPr lang="nb-NO" sz="5500" dirty="0" smtClean="0"/>
              <a:t> </a:t>
            </a:r>
            <a:r>
              <a:rPr lang="nb-NO" sz="5500" dirty="0" err="1" smtClean="0"/>
              <a:t>vanskeleg</a:t>
            </a:r>
            <a:r>
              <a:rPr lang="nb-NO" sz="5500" dirty="0" smtClean="0"/>
              <a:t>.</a:t>
            </a:r>
            <a:endParaRPr lang="nb-NO" sz="5500" dirty="0" smtClean="0"/>
          </a:p>
          <a:p>
            <a:pPr marL="0" indent="0">
              <a:buNone/>
            </a:pPr>
            <a:r>
              <a:rPr lang="nb-NO" sz="5500" dirty="0" err="1" smtClean="0"/>
              <a:t>Ein</a:t>
            </a:r>
            <a:r>
              <a:rPr lang="nb-NO" sz="5500" dirty="0" smtClean="0"/>
              <a:t> </a:t>
            </a:r>
            <a:r>
              <a:rPr lang="nb-NO" sz="5500" dirty="0" smtClean="0"/>
              <a:t>venn kan støtte deg når du føler deg urettferdig </a:t>
            </a:r>
            <a:r>
              <a:rPr lang="nb-NO" sz="5500" dirty="0" smtClean="0"/>
              <a:t>behandla.</a:t>
            </a:r>
            <a:endParaRPr lang="nb-NO" sz="5500" dirty="0" smtClean="0"/>
          </a:p>
          <a:p>
            <a:pPr marL="0" indent="0">
              <a:buNone/>
            </a:pPr>
            <a:r>
              <a:rPr lang="nb-NO" sz="5500" dirty="0" smtClean="0"/>
              <a:t>Dersom </a:t>
            </a:r>
            <a:r>
              <a:rPr lang="nb-NO" sz="5500" dirty="0" smtClean="0"/>
              <a:t>du </a:t>
            </a:r>
            <a:r>
              <a:rPr lang="nb-NO" sz="5500" dirty="0" smtClean="0"/>
              <a:t>har </a:t>
            </a:r>
            <a:r>
              <a:rPr lang="nb-NO" sz="5500" dirty="0" err="1" smtClean="0"/>
              <a:t>ein</a:t>
            </a:r>
            <a:r>
              <a:rPr lang="nb-NO" sz="5500" dirty="0" smtClean="0"/>
              <a:t> </a:t>
            </a:r>
            <a:r>
              <a:rPr lang="nb-NO" sz="5500" dirty="0" smtClean="0"/>
              <a:t>venn, er det </a:t>
            </a:r>
            <a:r>
              <a:rPr lang="nb-NO" sz="5500" dirty="0" err="1" smtClean="0"/>
              <a:t>lettare</a:t>
            </a:r>
            <a:r>
              <a:rPr lang="nb-NO" sz="5500" dirty="0" smtClean="0"/>
              <a:t> </a:t>
            </a:r>
            <a:r>
              <a:rPr lang="nb-NO" sz="5500" dirty="0" smtClean="0"/>
              <a:t>å unngå mobbing og </a:t>
            </a:r>
            <a:r>
              <a:rPr lang="nb-NO" sz="5500" dirty="0" smtClean="0"/>
              <a:t>utestenging.</a:t>
            </a:r>
            <a:endParaRPr lang="nb-NO" sz="5500" dirty="0" smtClean="0"/>
          </a:p>
          <a:p>
            <a:pPr marL="0" indent="0">
              <a:buNone/>
            </a:pPr>
            <a:endParaRPr lang="nb-NO" sz="5500" dirty="0" smtClean="0"/>
          </a:p>
          <a:p>
            <a:pPr marL="0" indent="0">
              <a:buNone/>
            </a:pPr>
            <a:r>
              <a:rPr lang="nb-NO" sz="5500" dirty="0"/>
              <a:t>Bruk ord som: </a:t>
            </a:r>
            <a:r>
              <a:rPr lang="nb-NO" sz="5500" dirty="0" smtClean="0"/>
              <a:t>dersom, </a:t>
            </a:r>
            <a:r>
              <a:rPr lang="nb-NO" sz="5500" dirty="0"/>
              <a:t>men, og, fordi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b-NO" dirty="0" smtClean="0"/>
              <a:t>Setning tre: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 kan hjelpe deg når du har det </a:t>
            </a:r>
            <a:r>
              <a:rPr lang="nb-NO" dirty="0" err="1" smtClean="0"/>
              <a:t>vanskeleg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5843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5569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800" dirty="0" smtClean="0"/>
              <a:t>Utvid slik:</a:t>
            </a:r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r>
              <a:rPr lang="nb-NO" sz="2800" dirty="0" smtClean="0"/>
              <a:t>Du må </a:t>
            </a:r>
            <a:r>
              <a:rPr lang="nb-NO" sz="2800" dirty="0" err="1" smtClean="0"/>
              <a:t>sjølv</a:t>
            </a:r>
            <a:r>
              <a:rPr lang="nb-NO" sz="2800" dirty="0" smtClean="0"/>
              <a:t> </a:t>
            </a:r>
            <a:r>
              <a:rPr lang="nb-NO" sz="2800" dirty="0" smtClean="0"/>
              <a:t>stille opp, lytte og gi </a:t>
            </a:r>
            <a:r>
              <a:rPr lang="nb-NO" sz="2800" dirty="0" smtClean="0"/>
              <a:t>råd.</a:t>
            </a:r>
            <a:endParaRPr lang="nb-NO" sz="2800" dirty="0" smtClean="0"/>
          </a:p>
          <a:p>
            <a:pPr marL="0" indent="0">
              <a:buNone/>
            </a:pPr>
            <a:r>
              <a:rPr lang="nb-NO" sz="2800" dirty="0" smtClean="0"/>
              <a:t>Du lærer å forstå </a:t>
            </a:r>
            <a:r>
              <a:rPr lang="nb-NO" sz="2800" dirty="0" smtClean="0"/>
              <a:t>andre sine problem.</a:t>
            </a:r>
            <a:endParaRPr lang="nb-NO" sz="2800" dirty="0" smtClean="0"/>
          </a:p>
          <a:p>
            <a:pPr marL="0" indent="0">
              <a:buNone/>
            </a:pPr>
            <a:r>
              <a:rPr lang="nb-NO" sz="2800" dirty="0" smtClean="0"/>
              <a:t>Du blir </a:t>
            </a:r>
            <a:r>
              <a:rPr lang="nb-NO" sz="2800" dirty="0" err="1" smtClean="0"/>
              <a:t>meir</a:t>
            </a:r>
            <a:r>
              <a:rPr lang="nb-NO" sz="2800" dirty="0" smtClean="0"/>
              <a:t> </a:t>
            </a:r>
            <a:r>
              <a:rPr lang="nb-NO" sz="2800" dirty="0" smtClean="0"/>
              <a:t>sosial fordi du </a:t>
            </a:r>
            <a:r>
              <a:rPr lang="nb-NO" sz="2800" dirty="0" err="1" smtClean="0"/>
              <a:t>skjønar</a:t>
            </a:r>
            <a:r>
              <a:rPr lang="nb-NO" sz="2800" dirty="0" smtClean="0"/>
              <a:t> </a:t>
            </a:r>
            <a:r>
              <a:rPr lang="nb-NO" sz="2800" dirty="0" smtClean="0"/>
              <a:t>andre </a:t>
            </a:r>
            <a:r>
              <a:rPr lang="nb-NO" sz="2800" dirty="0" smtClean="0"/>
              <a:t>betre.</a:t>
            </a:r>
            <a:endParaRPr lang="nb-NO" sz="2800" dirty="0" smtClean="0"/>
          </a:p>
          <a:p>
            <a:endParaRPr lang="nb-NO" sz="2800" dirty="0"/>
          </a:p>
          <a:p>
            <a:pPr marL="0" indent="0">
              <a:buNone/>
            </a:pPr>
            <a:r>
              <a:rPr lang="nb-NO" sz="2800" dirty="0"/>
              <a:t>Bruk ord som: </a:t>
            </a:r>
            <a:r>
              <a:rPr lang="nb-NO" sz="2800" dirty="0" smtClean="0"/>
              <a:t>dersom, </a:t>
            </a:r>
            <a:r>
              <a:rPr lang="nb-NO" sz="2800" dirty="0"/>
              <a:t>men, og, fordi</a:t>
            </a:r>
          </a:p>
          <a:p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b-NO" dirty="0" smtClean="0"/>
              <a:t>Setning fire: Når du hjelper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venn, lærer du å ta ansvar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3829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72</TotalTime>
  <Words>717</Words>
  <Application>Microsoft Office PowerPoint</Application>
  <PresentationFormat>Skjermfremvisning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8" baseType="lpstr">
      <vt:lpstr>Arial</vt:lpstr>
      <vt:lpstr>Calibri</vt:lpstr>
      <vt:lpstr>Signatur_mal</vt:lpstr>
      <vt:lpstr>Å skrive meininga si</vt:lpstr>
      <vt:lpstr>Korleis komme i gang med å skrive?</vt:lpstr>
      <vt:lpstr>No er ramma for teksten ferdig:</vt:lpstr>
      <vt:lpstr>Neste steg:</vt:lpstr>
      <vt:lpstr>Eksempel</vt:lpstr>
      <vt:lpstr>Setning 1: Vennskap er viktig</vt:lpstr>
      <vt:lpstr>Setning 2: Når du har ein venn, føler du at du betyr noko</vt:lpstr>
      <vt:lpstr>Setning tre: Ein venn kan hjelpe deg når du har det vanskeleg</vt:lpstr>
      <vt:lpstr>Setning fire: Når du hjelper ein venn, lærer du å ta ansvar</vt:lpstr>
      <vt:lpstr>Setning fem: Det er viktig for unge å etablere vennskap</vt:lpstr>
      <vt:lpstr>Rett kjeldebruk</vt:lpstr>
      <vt:lpstr>Rett kjeldebruk</vt:lpstr>
      <vt:lpstr>Kjeldekritikk</vt:lpstr>
      <vt:lpstr>Vurdering og revidering av teksten din</vt:lpstr>
      <vt:lpstr>Vurdering og revidering (framh.)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 SKRIVE SIN MENING</dc:title>
  <dc:creator>Ingvild Sommer</dc:creator>
  <cp:lastModifiedBy>Kari Brudevoll</cp:lastModifiedBy>
  <cp:revision>10</cp:revision>
  <dcterms:created xsi:type="dcterms:W3CDTF">2013-08-08T08:15:12Z</dcterms:created>
  <dcterms:modified xsi:type="dcterms:W3CDTF">2016-04-06T14:53:06Z</dcterms:modified>
</cp:coreProperties>
</file>