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5" r:id="rId3"/>
    <p:sldId id="276" r:id="rId4"/>
    <p:sldId id="277" r:id="rId5"/>
    <p:sldId id="278" r:id="rId6"/>
    <p:sldId id="280" r:id="rId7"/>
    <p:sldId id="281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Samansette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tekstar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8356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Samansett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består av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fleire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element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enn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berre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ord</a:t>
            </a:r>
            <a:endParaRPr lang="nb-NO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kan bestå av ord,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musikk og animasjon som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blir brukt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få fram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uttrykk og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 fange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merksemda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raskt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skannar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sida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sjå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 det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interessant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 har mange ulike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nivå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 kan endre seg og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ikkje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avslutta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 har ofte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hypertekst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 kan blant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bestå av ord,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lyd, animasjon, film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nettside skal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tilgjengeleg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alle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 er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samansett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«vi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forvaltar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draumar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avsendar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verkemiddel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 –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reklamen på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acebook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spor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etter deg og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trur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er interessert i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aida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attention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interest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desire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action</a:t>
            </a:r>
          </a:p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Oppbygninga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reklameanalyse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nnleiing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avsendar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medium,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ovuddel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/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innhald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er det reklame for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føremålet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bodskapen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form: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verkemiddel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er brukt?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plassering av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elementa: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bilete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ord, musikk,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klipping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osv.</a:t>
            </a: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appellformer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dominerer?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Avslutning:</a:t>
            </a:r>
          </a:p>
          <a:p>
            <a:pPr marL="342900" lvl="1" indent="0">
              <a:buNone/>
            </a:pP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Eiga vurdering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Er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virkemidla tilpassa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målgruppa?</a:t>
            </a:r>
          </a:p>
          <a:p>
            <a:pPr marL="342900" lvl="1" indent="0">
              <a:buNone/>
            </a:pP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verdiar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blir formidla?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synest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om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desse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verdiane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lvl="1"/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4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 oss på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Lansert i 2004. Over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milliard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brukarar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avsendarar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mottakarar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Svært positiv og svært negativ</a:t>
            </a:r>
          </a:p>
          <a:p>
            <a:pPr marL="0" indent="0">
              <a:buNone/>
            </a:pP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Når raskt ut med informasjon</a:t>
            </a: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Tidstjuv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Mobbekanal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Instagram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Bilettjeneste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Lansert i 2010. Kjøpt opp av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acebook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Over 100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millionar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brukarar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Følgje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andre og ha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følgjarar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 Emneknagg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pen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tilgang eller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lukka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konto</a:t>
            </a:r>
          </a:p>
        </p:txBody>
      </p:sp>
    </p:spTree>
    <p:extLst>
      <p:ext uri="{BB962C8B-B14F-4D97-AF65-F5344CB8AC3E}">
        <p14:creationId xmlns:p14="http://schemas.microsoft.com/office/powerpoint/2010/main" val="1073274300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238</Words>
  <Application>Microsoft Office PowerPoint</Application>
  <PresentationFormat>Skjermfremvisning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PowerPoint-presentasjon</vt:lpstr>
      <vt:lpstr>Samansett tekst</vt:lpstr>
      <vt:lpstr>Skjermtekst</vt:lpstr>
      <vt:lpstr>Reklame er ein samansett tekst</vt:lpstr>
      <vt:lpstr>Oppbygninga av ein reklameanalyse</vt:lpstr>
      <vt:lpstr>Lik oss på Facebook</vt:lpstr>
      <vt:lpstr>#Instagram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23</cp:revision>
  <dcterms:created xsi:type="dcterms:W3CDTF">2013-08-08T07:19:57Z</dcterms:created>
  <dcterms:modified xsi:type="dcterms:W3CDTF">2016-04-07T14:56:31Z</dcterms:modified>
</cp:coreProperties>
</file>