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5" r:id="rId3"/>
    <p:sldId id="276" r:id="rId4"/>
    <p:sldId id="277" r:id="rId5"/>
    <p:sldId id="278" r:id="rId6"/>
    <p:sldId id="280" r:id="rId7"/>
    <p:sldId id="281" r:id="rId8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CE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110" d="100"/>
          <a:sy n="110" d="100"/>
        </p:scale>
        <p:origin x="126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1"/>
          <p:cNvSpPr txBox="1">
            <a:spLocks/>
          </p:cNvSpPr>
          <p:nvPr/>
        </p:nvSpPr>
        <p:spPr>
          <a:xfrm>
            <a:off x="21582" y="2130425"/>
            <a:ext cx="854964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dirty="0" smtClean="0">
                <a:solidFill>
                  <a:srgbClr val="85CEBC"/>
                </a:solidFill>
              </a:rPr>
              <a:t>|</a:t>
            </a:r>
            <a:r>
              <a:rPr lang="nb-NO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Samansette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tekstar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Ellipse 5"/>
          <p:cNvSpPr/>
          <p:nvPr/>
        </p:nvSpPr>
        <p:spPr>
          <a:xfrm>
            <a:off x="683568" y="2505397"/>
            <a:ext cx="792088" cy="720080"/>
          </a:xfrm>
          <a:prstGeom prst="ellipse">
            <a:avLst/>
          </a:prstGeom>
          <a:solidFill>
            <a:srgbClr val="85CEBC"/>
          </a:solidFill>
          <a:ln>
            <a:solidFill>
              <a:srgbClr val="85CEB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08596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Samansett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tekst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Plassholder for innhold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nb-NO" sz="27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består av </a:t>
            </a:r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fleire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element 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enn </a:t>
            </a:r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berre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ord</a:t>
            </a:r>
            <a:endParaRPr lang="nb-NO" sz="27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kan bestå av ord, </a:t>
            </a:r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bilete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musikk og animasjon som 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blir brukt </a:t>
            </a:r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saman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for 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å få fram </a:t>
            </a:r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eit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uttrykk og </a:t>
            </a:r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ein</a:t>
            </a:r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7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bodskap</a:t>
            </a:r>
            <a:endParaRPr lang="nb-NO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616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Skjermtekst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må fange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merksemda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raskt</a:t>
            </a:r>
            <a:endParaRPr lang="nb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vi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skannar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sida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 å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sjå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om det er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noko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interessant</a:t>
            </a:r>
            <a:endParaRPr lang="nb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ein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skjermtekst har mange ulike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nivå</a:t>
            </a:r>
            <a:endParaRPr lang="nb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ein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skjermtekst kan endre seg og er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ikkje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ein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avslutta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tekst</a:t>
            </a:r>
          </a:p>
          <a:p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ein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skjermtekst har ofte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ein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hypertekst</a:t>
            </a:r>
          </a:p>
          <a:p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ein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skjermtekst kan blant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anna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bestå av ord,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bilete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lyd, animasjon, film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nettside skal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vere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tilgjengeleg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 alle</a:t>
            </a:r>
          </a:p>
          <a:p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2549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Reklame er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ein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samansett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tekst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«vi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sel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og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forvaltar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draumar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»</a:t>
            </a:r>
            <a:endParaRPr lang="nb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avsendar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–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verkemiddel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–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medium –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mottakar</a:t>
            </a:r>
            <a:endParaRPr lang="nb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reklamen på </a:t>
            </a:r>
            <a:r>
              <a:rPr lang="nb-NO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acebook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viser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kva spor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du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set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etter deg og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kva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dei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trur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du er interessert i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«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aida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»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– </a:t>
            </a:r>
            <a:r>
              <a:rPr lang="nb-NO" sz="24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attention</a:t>
            </a:r>
            <a:r>
              <a:rPr lang="nb-NO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nb-NO" sz="24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interest</a:t>
            </a:r>
            <a:r>
              <a:rPr lang="nb-NO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nb-NO" sz="24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desire</a:t>
            </a:r>
            <a:r>
              <a:rPr lang="nb-NO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action</a:t>
            </a:r>
          </a:p>
          <a:p>
            <a:endParaRPr lang="nb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76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Oppbygninga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av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ein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reklameanalyse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nnleiing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avsendar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medium,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mottakar</a:t>
            </a:r>
            <a:endParaRPr lang="nb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ovuddel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</a:p>
          <a:p>
            <a:pPr lvl="1"/>
            <a:r>
              <a:rPr lang="nb-NO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innhald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kva er det reklame for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? </a:t>
            </a:r>
            <a:r>
              <a:rPr lang="nb-NO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føremålet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? </a:t>
            </a:r>
            <a:r>
              <a:rPr lang="nb-NO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bodskapen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  <a:endParaRPr lang="nb-NO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/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form: 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kva </a:t>
            </a:r>
            <a:r>
              <a:rPr lang="nb-NO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verkemiddel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er brukt? 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plassering av 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elementa: </a:t>
            </a:r>
            <a:r>
              <a:rPr lang="nb-NO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bilete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ord, musikk, 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klipping 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osv.</a:t>
            </a:r>
          </a:p>
          <a:p>
            <a:pPr lvl="1"/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Kva appellformer 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dominerer?</a:t>
            </a: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Avslutning:</a:t>
            </a:r>
          </a:p>
          <a:p>
            <a:pPr marL="342900" lvl="1" indent="0">
              <a:buNone/>
            </a:pP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Eiga vurdering</a:t>
            </a:r>
            <a:r>
              <a:rPr lang="nb-NO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Er 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virkemidla tilpassa </a:t>
            </a:r>
            <a:r>
              <a:rPr lang="nb-NO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målgruppa?</a:t>
            </a:r>
          </a:p>
          <a:p>
            <a:pPr marL="342900" lvl="1" indent="0">
              <a:buNone/>
            </a:pP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Kva </a:t>
            </a:r>
            <a:r>
              <a:rPr lang="nb-NO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verdiar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blir formidla? </a:t>
            </a:r>
            <a:r>
              <a:rPr lang="nb-NO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va </a:t>
            </a:r>
            <a:r>
              <a:rPr lang="nb-NO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synest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du om </a:t>
            </a:r>
            <a:r>
              <a:rPr lang="nb-NO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desse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verdiane</a:t>
            </a:r>
            <a:r>
              <a:rPr lang="nb-NO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</a:p>
          <a:p>
            <a:pPr lvl="1"/>
            <a:endParaRPr lang="nb-NO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746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Lik oss på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Facebook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Plassholder for innhold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Lansert i 2004. Over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ein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milliard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brukarar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Alle er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avsendarar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og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mottakarar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Svært positiv og svært negativ</a:t>
            </a:r>
          </a:p>
          <a:p>
            <a:pPr marL="0" indent="0">
              <a:buNone/>
            </a:pPr>
            <a:endParaRPr lang="nb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+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Når raskt ut med informasjon</a:t>
            </a:r>
          </a:p>
          <a:p>
            <a:pPr marL="0" indent="0">
              <a:buNone/>
            </a:pP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 Tidstjuv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 Mobbekanal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0465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#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Instagram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Bilettjeneste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Lansert i 2010. Kjøpt opp av </a:t>
            </a:r>
            <a:r>
              <a:rPr lang="nb-NO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acebook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Over 100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millionar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brukarar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Følgje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andre og ha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følgjarar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# Emneknagg</a:t>
            </a: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pen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tilgang eller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lukka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konto</a:t>
            </a:r>
          </a:p>
        </p:txBody>
      </p:sp>
    </p:spTree>
    <p:extLst>
      <p:ext uri="{BB962C8B-B14F-4D97-AF65-F5344CB8AC3E}">
        <p14:creationId xmlns:p14="http://schemas.microsoft.com/office/powerpoint/2010/main" val="1073274300"/>
      </p:ext>
    </p:extLst>
  </p:cSld>
  <p:clrMapOvr>
    <a:masterClrMapping/>
  </p:clrMapOvr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ap 1 LÆR LETTERE" id="{7A70B40D-982E-440D-91A3-9DA2B55D3BB1}" vid="{6A13B3E3-B4F5-4BD3-A69C-F1DE172CA58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316</TotalTime>
  <Words>238</Words>
  <Application>Microsoft Office PowerPoint</Application>
  <PresentationFormat>Skjermfremvisning (4:3)</PresentationFormat>
  <Paragraphs>43</Paragraphs>
  <Slides>7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7</vt:i4>
      </vt:variant>
    </vt:vector>
  </HeadingPairs>
  <TitlesOfParts>
    <vt:vector size="10" baseType="lpstr">
      <vt:lpstr>Arial</vt:lpstr>
      <vt:lpstr>Calibri</vt:lpstr>
      <vt:lpstr>Signatur_mal</vt:lpstr>
      <vt:lpstr>PowerPoint-presentasjon</vt:lpstr>
      <vt:lpstr>Samansett tekst</vt:lpstr>
      <vt:lpstr>Skjermtekst</vt:lpstr>
      <vt:lpstr>Reklame er ein samansett tekst</vt:lpstr>
      <vt:lpstr>Oppbygninga av ein reklameanalyse</vt:lpstr>
      <vt:lpstr>Lik oss på Facebook</vt:lpstr>
      <vt:lpstr>#Instagram</vt:lpstr>
    </vt:vector>
  </TitlesOfParts>
  <Company>Fagbokforlaget VB 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LÆR LETTERE</dc:title>
  <dc:creator>Ingvild Sommer</dc:creator>
  <cp:lastModifiedBy>Kari Brudevoll</cp:lastModifiedBy>
  <cp:revision>23</cp:revision>
  <dcterms:created xsi:type="dcterms:W3CDTF">2013-08-08T07:19:57Z</dcterms:created>
  <dcterms:modified xsi:type="dcterms:W3CDTF">2016-04-07T14:56:31Z</dcterms:modified>
</cp:coreProperties>
</file>