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1716" y="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Grammatikk</a:t>
            </a:r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52" y="1340768"/>
            <a:ext cx="6808030" cy="4680520"/>
          </a:xfrm>
        </p:spPr>
      </p:pic>
    </p:spTree>
    <p:extLst>
      <p:ext uri="{BB962C8B-B14F-4D97-AF65-F5344CB8AC3E}">
        <p14:creationId xmlns:p14="http://schemas.microsoft.com/office/powerpoint/2010/main" val="2701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8 </a:t>
            </a:r>
            <a:r>
              <a:rPr lang="nb-NO" dirty="0" err="1" smtClean="0"/>
              <a:t>Subjunksjonar</a:t>
            </a:r>
            <a:r>
              <a:rPr lang="nb-NO" dirty="0" smtClean="0"/>
              <a:t> </a:t>
            </a:r>
            <a:r>
              <a:rPr lang="nb-NO" dirty="0" smtClean="0"/>
              <a:t>(</a:t>
            </a:r>
            <a:r>
              <a:rPr lang="nb-NO" dirty="0" err="1" smtClean="0"/>
              <a:t>underordingsord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err="1" smtClean="0"/>
              <a:t>Subjunksjonane</a:t>
            </a:r>
            <a:r>
              <a:rPr lang="nb-NO" dirty="0" smtClean="0"/>
              <a:t> innleier ei </a:t>
            </a:r>
            <a:r>
              <a:rPr lang="nb-NO" dirty="0"/>
              <a:t>leddsetning:</a:t>
            </a:r>
          </a:p>
          <a:p>
            <a:r>
              <a:rPr lang="nb-NO" b="1" dirty="0" smtClean="0"/>
              <a:t>Da</a:t>
            </a:r>
            <a:r>
              <a:rPr lang="nb-NO" dirty="0" smtClean="0"/>
              <a:t> </a:t>
            </a:r>
            <a:r>
              <a:rPr lang="nb-NO" dirty="0" err="1" smtClean="0"/>
              <a:t>eg</a:t>
            </a:r>
            <a:r>
              <a:rPr lang="nb-NO" dirty="0" smtClean="0"/>
              <a:t> gjekk</a:t>
            </a:r>
            <a:r>
              <a:rPr lang="nb-NO" dirty="0"/>
              <a:t>, kom </a:t>
            </a:r>
            <a:r>
              <a:rPr lang="nb-NO" dirty="0" smtClean="0"/>
              <a:t>ho.</a:t>
            </a:r>
            <a:endParaRPr lang="nb-NO" dirty="0"/>
          </a:p>
          <a:p>
            <a:r>
              <a:rPr lang="nb-NO" b="1" dirty="0"/>
              <a:t>At</a:t>
            </a:r>
            <a:r>
              <a:rPr lang="nb-NO" dirty="0"/>
              <a:t> </a:t>
            </a:r>
            <a:r>
              <a:rPr lang="nb-NO" dirty="0" err="1" smtClean="0"/>
              <a:t>spegelen</a:t>
            </a:r>
            <a:r>
              <a:rPr lang="nb-NO" dirty="0" smtClean="0"/>
              <a:t> blei knust, </a:t>
            </a:r>
            <a:r>
              <a:rPr lang="nb-NO" dirty="0"/>
              <a:t>er </a:t>
            </a:r>
            <a:r>
              <a:rPr lang="nb-NO" dirty="0" smtClean="0"/>
              <a:t>di skyld</a:t>
            </a:r>
            <a:r>
              <a:rPr lang="nb-NO" dirty="0"/>
              <a:t>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 smtClean="0"/>
              <a:t>Dei </a:t>
            </a:r>
            <a:r>
              <a:rPr lang="nb-NO" dirty="0" err="1" smtClean="0"/>
              <a:t>vanlegaste</a:t>
            </a:r>
            <a:r>
              <a:rPr lang="nb-NO" dirty="0" smtClean="0"/>
              <a:t> </a:t>
            </a:r>
            <a:r>
              <a:rPr lang="nb-NO" dirty="0" err="1" smtClean="0"/>
              <a:t>subjunksjonane</a:t>
            </a:r>
            <a:r>
              <a:rPr lang="nb-NO" dirty="0" smtClean="0"/>
              <a:t> </a:t>
            </a:r>
            <a:r>
              <a:rPr lang="nb-NO" dirty="0" smtClean="0"/>
              <a:t>er: </a:t>
            </a:r>
            <a:r>
              <a:rPr lang="nb-NO" i="1" dirty="0" smtClean="0"/>
              <a:t>at</a:t>
            </a:r>
            <a:r>
              <a:rPr lang="nb-NO" i="1" dirty="0"/>
              <a:t>, da, når, hvis, mens, etter at, fordi </a:t>
            </a:r>
            <a:r>
              <a:rPr lang="nb-NO" dirty="0"/>
              <a:t>og</a:t>
            </a:r>
            <a:r>
              <a:rPr lang="nb-NO" i="1" dirty="0"/>
              <a:t> som</a:t>
            </a:r>
            <a:r>
              <a:rPr lang="nb-NO" dirty="0"/>
              <a:t>. </a:t>
            </a:r>
            <a:endParaRPr lang="nb-NO" dirty="0" smtClean="0"/>
          </a:p>
          <a:p>
            <a:endParaRPr lang="nb-NO" dirty="0"/>
          </a:p>
          <a:p>
            <a:r>
              <a:rPr lang="nb-NO" dirty="0" smtClean="0"/>
              <a:t>Infinitivsmerket </a:t>
            </a:r>
            <a:r>
              <a:rPr lang="nb-NO" i="1" dirty="0"/>
              <a:t>å</a:t>
            </a:r>
            <a:r>
              <a:rPr lang="nb-NO" dirty="0"/>
              <a:t> er </a:t>
            </a:r>
            <a:r>
              <a:rPr lang="nb-NO" dirty="0" smtClean="0"/>
              <a:t>òg i </a:t>
            </a:r>
            <a:r>
              <a:rPr lang="nb-NO" dirty="0"/>
              <a:t>denne ordklassen</a:t>
            </a:r>
            <a:r>
              <a:rPr lang="nb-NO" dirty="0" smtClean="0"/>
              <a:t>:</a:t>
            </a: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Per liker </a:t>
            </a:r>
            <a:r>
              <a:rPr lang="nb-NO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å svare på dumme spørsmål.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62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9 </a:t>
            </a:r>
            <a:r>
              <a:rPr lang="nb-NO" dirty="0" err="1" smtClean="0"/>
              <a:t>Interjeksjonar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Interjeksjonar</a:t>
            </a:r>
            <a:r>
              <a:rPr lang="nb-NO" dirty="0" smtClean="0"/>
              <a:t> </a:t>
            </a:r>
            <a:r>
              <a:rPr lang="nb-NO" dirty="0"/>
              <a:t>er </a:t>
            </a:r>
            <a:r>
              <a:rPr lang="nb-NO" dirty="0" err="1" smtClean="0"/>
              <a:t>ropeord</a:t>
            </a:r>
            <a:r>
              <a:rPr lang="nb-NO" dirty="0" smtClean="0"/>
              <a:t>. Eksempel: </a:t>
            </a:r>
            <a:r>
              <a:rPr lang="nb-NO" i="1" dirty="0"/>
              <a:t>Hurra! Fy! Æsj!</a:t>
            </a:r>
          </a:p>
          <a:p>
            <a:r>
              <a:rPr lang="nb-NO" dirty="0"/>
              <a:t>Svarord som «ja», «jo» og «nei» </a:t>
            </a:r>
            <a:r>
              <a:rPr lang="nb-NO" dirty="0" smtClean="0"/>
              <a:t>høyrer òg med </a:t>
            </a:r>
            <a:r>
              <a:rPr lang="nb-NO" dirty="0"/>
              <a:t>til </a:t>
            </a:r>
            <a:r>
              <a:rPr lang="nb-NO" dirty="0" err="1" smtClean="0"/>
              <a:t>interjeksjonane</a:t>
            </a:r>
            <a:r>
              <a:rPr lang="nb-NO" dirty="0"/>
              <a:t>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8387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10 Adverb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b-NO" dirty="0" smtClean="0"/>
              <a:t>Adverb </a:t>
            </a:r>
            <a:r>
              <a:rPr lang="nb-NO" dirty="0" smtClean="0"/>
              <a:t>tyder «til verbet» </a:t>
            </a:r>
            <a:r>
              <a:rPr lang="nb-NO" dirty="0"/>
              <a:t>og </a:t>
            </a:r>
            <a:r>
              <a:rPr lang="nb-NO" dirty="0" smtClean="0"/>
              <a:t>beskriv først </a:t>
            </a:r>
            <a:r>
              <a:rPr lang="nb-NO" dirty="0"/>
              <a:t>og fremst </a:t>
            </a:r>
            <a:r>
              <a:rPr lang="nb-NO" dirty="0" smtClean="0"/>
              <a:t>verba:  </a:t>
            </a:r>
            <a:r>
              <a:rPr lang="nb-NO" dirty="0" err="1" smtClean="0"/>
              <a:t>Eg</a:t>
            </a:r>
            <a:r>
              <a:rPr lang="nb-NO" dirty="0" smtClean="0"/>
              <a:t> kjem </a:t>
            </a:r>
            <a:r>
              <a:rPr lang="nb-NO" b="1" dirty="0" smtClean="0"/>
              <a:t>straks</a:t>
            </a:r>
            <a:r>
              <a:rPr lang="nb-NO" dirty="0" smtClean="0"/>
              <a:t>.  Andreas </a:t>
            </a:r>
            <a:r>
              <a:rPr lang="nb-NO" dirty="0" smtClean="0"/>
              <a:t>sette </a:t>
            </a:r>
            <a:r>
              <a:rPr lang="nb-NO" dirty="0"/>
              <a:t>seg </a:t>
            </a:r>
            <a:r>
              <a:rPr lang="nb-NO" b="1" dirty="0"/>
              <a:t>lynraskt</a:t>
            </a:r>
            <a:r>
              <a:rPr lang="nb-NO" dirty="0"/>
              <a:t>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 </a:t>
            </a:r>
            <a:r>
              <a:rPr lang="nb-NO" dirty="0" smtClean="0"/>
              <a:t>Adverba </a:t>
            </a:r>
            <a:r>
              <a:rPr lang="nb-NO" dirty="0"/>
              <a:t>kan </a:t>
            </a:r>
            <a:r>
              <a:rPr lang="nb-NO" dirty="0" err="1" smtClean="0"/>
              <a:t>delast</a:t>
            </a:r>
            <a:r>
              <a:rPr lang="nb-NO" dirty="0" smtClean="0"/>
              <a:t> </a:t>
            </a:r>
            <a:r>
              <a:rPr lang="nb-NO" dirty="0"/>
              <a:t>inn i </a:t>
            </a:r>
            <a:r>
              <a:rPr lang="nb-NO" dirty="0" err="1" smtClean="0"/>
              <a:t>desse</a:t>
            </a:r>
            <a:r>
              <a:rPr lang="nb-NO" dirty="0" smtClean="0"/>
              <a:t> </a:t>
            </a:r>
            <a:r>
              <a:rPr lang="nb-NO" dirty="0" err="1" smtClean="0"/>
              <a:t>typane</a:t>
            </a:r>
            <a:r>
              <a:rPr lang="nb-NO" dirty="0"/>
              <a:t>:</a:t>
            </a:r>
          </a:p>
          <a:p>
            <a:r>
              <a:rPr lang="nb-NO" dirty="0"/>
              <a:t>Tidsadverb: </a:t>
            </a:r>
            <a:r>
              <a:rPr lang="nb-NO" i="1" dirty="0" err="1" smtClean="0"/>
              <a:t>no</a:t>
            </a:r>
            <a:r>
              <a:rPr lang="nb-NO" i="1" dirty="0" smtClean="0"/>
              <a:t>, </a:t>
            </a:r>
            <a:r>
              <a:rPr lang="nb-NO" i="1" dirty="0"/>
              <a:t>da, nettopp </a:t>
            </a:r>
            <a:r>
              <a:rPr lang="nb-NO" dirty="0"/>
              <a:t>osv.</a:t>
            </a:r>
          </a:p>
          <a:p>
            <a:r>
              <a:rPr lang="nb-NO" dirty="0" smtClean="0"/>
              <a:t>Stadadverb</a:t>
            </a:r>
            <a:r>
              <a:rPr lang="nb-NO" dirty="0"/>
              <a:t>: </a:t>
            </a:r>
            <a:r>
              <a:rPr lang="nb-NO" i="1" dirty="0"/>
              <a:t>her, der, </a:t>
            </a:r>
            <a:r>
              <a:rPr lang="nb-NO" i="1" dirty="0" smtClean="0"/>
              <a:t>heime </a:t>
            </a:r>
            <a:r>
              <a:rPr lang="nb-NO" dirty="0" smtClean="0"/>
              <a:t>osv</a:t>
            </a:r>
            <a:r>
              <a:rPr lang="nb-NO" dirty="0"/>
              <a:t>.</a:t>
            </a:r>
          </a:p>
          <a:p>
            <a:r>
              <a:rPr lang="nb-NO" dirty="0"/>
              <a:t>Måtesadverb: </a:t>
            </a:r>
            <a:r>
              <a:rPr lang="nb-NO" i="1" dirty="0" smtClean="0"/>
              <a:t>annleis, </a:t>
            </a:r>
            <a:r>
              <a:rPr lang="nb-NO" i="1" dirty="0"/>
              <a:t>korrekt </a:t>
            </a:r>
            <a:r>
              <a:rPr lang="nb-NO" dirty="0"/>
              <a:t>osv.</a:t>
            </a:r>
          </a:p>
          <a:p>
            <a:r>
              <a:rPr lang="nb-NO" dirty="0"/>
              <a:t>Gradsadverb: </a:t>
            </a:r>
            <a:r>
              <a:rPr lang="nb-NO" i="1" dirty="0" err="1" smtClean="0"/>
              <a:t>mykje</a:t>
            </a:r>
            <a:r>
              <a:rPr lang="nb-NO" i="1" dirty="0"/>
              <a:t>, </a:t>
            </a:r>
            <a:r>
              <a:rPr lang="nb-NO" i="1" dirty="0" err="1" smtClean="0"/>
              <a:t>temmeleg</a:t>
            </a:r>
            <a:r>
              <a:rPr lang="nb-NO" i="1" dirty="0"/>
              <a:t>, ganske, veldig </a:t>
            </a:r>
            <a:r>
              <a:rPr lang="nb-NO" dirty="0"/>
              <a:t>osv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annan</a:t>
            </a:r>
            <a:r>
              <a:rPr lang="nb-NO" dirty="0" smtClean="0"/>
              <a:t> </a:t>
            </a:r>
            <a:r>
              <a:rPr lang="nb-NO" dirty="0"/>
              <a:t>type adverb er </a:t>
            </a:r>
            <a:r>
              <a:rPr lang="nb-NO" dirty="0" smtClean="0"/>
              <a:t>setningsadverba: </a:t>
            </a:r>
            <a:endParaRPr lang="nb-NO" dirty="0"/>
          </a:p>
          <a:p>
            <a:r>
              <a:rPr lang="nb-NO" dirty="0"/>
              <a:t>Daniel kom </a:t>
            </a:r>
            <a:r>
              <a:rPr lang="nb-NO" b="1" dirty="0" err="1" smtClean="0"/>
              <a:t>ikkje</a:t>
            </a:r>
            <a:r>
              <a:rPr lang="nb-NO" dirty="0" smtClean="0"/>
              <a:t> </a:t>
            </a:r>
            <a:r>
              <a:rPr lang="nb-NO" dirty="0"/>
              <a:t>for seint</a:t>
            </a:r>
            <a:r>
              <a:rPr lang="nb-NO" dirty="0" smtClean="0"/>
              <a:t>. Camilla </a:t>
            </a:r>
            <a:r>
              <a:rPr lang="nb-NO" dirty="0"/>
              <a:t>skulle </a:t>
            </a:r>
            <a:r>
              <a:rPr lang="nb-NO" b="1" dirty="0" err="1" smtClean="0"/>
              <a:t>berre</a:t>
            </a:r>
            <a:r>
              <a:rPr lang="nb-NO" b="1" dirty="0" smtClean="0"/>
              <a:t> </a:t>
            </a:r>
            <a:r>
              <a:rPr lang="nb-NO" dirty="0" smtClean="0"/>
              <a:t>ete først</a:t>
            </a:r>
            <a:r>
              <a:rPr lang="nb-NO" dirty="0" smtClean="0"/>
              <a:t>.</a:t>
            </a:r>
            <a:r>
              <a:rPr lang="nb-NO" dirty="0"/>
              <a:t> </a:t>
            </a:r>
            <a:endParaRPr lang="nb-NO" dirty="0" smtClean="0"/>
          </a:p>
          <a:p>
            <a:endParaRPr lang="nb-NO" dirty="0"/>
          </a:p>
          <a:p>
            <a:r>
              <a:rPr lang="nb-NO" dirty="0"/>
              <a:t>Viktige setningsadverb: </a:t>
            </a:r>
            <a:r>
              <a:rPr lang="nb-NO" i="1" dirty="0" err="1" smtClean="0"/>
              <a:t>berre</a:t>
            </a:r>
            <a:r>
              <a:rPr lang="nb-NO" i="1" dirty="0" smtClean="0"/>
              <a:t>, </a:t>
            </a:r>
            <a:r>
              <a:rPr lang="nb-NO" i="1" dirty="0" err="1" smtClean="0"/>
              <a:t>ikkje</a:t>
            </a:r>
            <a:r>
              <a:rPr lang="nb-NO" i="1" dirty="0"/>
              <a:t>, </a:t>
            </a:r>
            <a:r>
              <a:rPr lang="nb-NO" i="1" dirty="0" err="1" smtClean="0"/>
              <a:t>nemleg</a:t>
            </a:r>
            <a:r>
              <a:rPr lang="nb-NO" i="1" dirty="0"/>
              <a:t>, </a:t>
            </a:r>
            <a:r>
              <a:rPr lang="nb-NO" i="1" dirty="0" err="1" smtClean="0"/>
              <a:t>eigentleg</a:t>
            </a:r>
            <a:r>
              <a:rPr lang="nb-NO" i="1" dirty="0" smtClean="0"/>
              <a:t>, </a:t>
            </a:r>
            <a:r>
              <a:rPr lang="nb-NO" i="1" dirty="0"/>
              <a:t>likevel, ellers, kanskje, gjerne, dessverre, også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137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av setningsledd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viktig å </a:t>
            </a:r>
            <a:r>
              <a:rPr lang="nb-NO" dirty="0" err="1" smtClean="0"/>
              <a:t>skilje</a:t>
            </a:r>
            <a:r>
              <a:rPr lang="nb-NO" dirty="0" smtClean="0"/>
              <a:t> </a:t>
            </a:r>
            <a:r>
              <a:rPr lang="nb-NO" dirty="0"/>
              <a:t>mellom setningsledd og </a:t>
            </a:r>
            <a:r>
              <a:rPr lang="nb-NO" dirty="0" err="1" smtClean="0"/>
              <a:t>ordklassar</a:t>
            </a:r>
            <a:r>
              <a:rPr lang="nb-NO" dirty="0"/>
              <a:t>. </a:t>
            </a:r>
            <a:r>
              <a:rPr lang="nb-NO" dirty="0" smtClean="0"/>
              <a:t>Setningsledda </a:t>
            </a:r>
            <a:r>
              <a:rPr lang="nb-NO" dirty="0"/>
              <a:t>kan bestå av </a:t>
            </a:r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/>
              <a:t>ord. Når vi skal analysere </a:t>
            </a:r>
            <a:r>
              <a:rPr lang="nb-NO" dirty="0" smtClean="0"/>
              <a:t>ei </a:t>
            </a:r>
            <a:r>
              <a:rPr lang="nb-NO" dirty="0"/>
              <a:t>setning, </a:t>
            </a:r>
            <a:r>
              <a:rPr lang="nb-NO" dirty="0" err="1" smtClean="0"/>
              <a:t>set</a:t>
            </a:r>
            <a:r>
              <a:rPr lang="nb-NO" dirty="0" smtClean="0"/>
              <a:t> </a:t>
            </a:r>
            <a:r>
              <a:rPr lang="nb-NO" dirty="0"/>
              <a:t>vi </a:t>
            </a:r>
            <a:r>
              <a:rPr lang="nb-NO" dirty="0" err="1" smtClean="0"/>
              <a:t>namn</a:t>
            </a:r>
            <a:r>
              <a:rPr lang="nb-NO" dirty="0" smtClean="0"/>
              <a:t> </a:t>
            </a:r>
            <a:r>
              <a:rPr lang="nb-NO" dirty="0"/>
              <a:t>på </a:t>
            </a:r>
            <a:r>
              <a:rPr lang="nb-NO" dirty="0" smtClean="0"/>
              <a:t>setningsledda. </a:t>
            </a:r>
            <a:r>
              <a:rPr lang="nb-NO" dirty="0"/>
              <a:t>Vi går fram i denne </a:t>
            </a:r>
            <a:r>
              <a:rPr lang="nb-NO" dirty="0" err="1" smtClean="0"/>
              <a:t>rekkjefølgja</a:t>
            </a:r>
            <a:r>
              <a:rPr lang="nb-NO" dirty="0" smtClean="0"/>
              <a:t>: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019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Rekkjefølgje</a:t>
            </a:r>
            <a:r>
              <a:rPr lang="nb-NO" dirty="0" smtClean="0"/>
              <a:t> </a:t>
            </a:r>
            <a:r>
              <a:rPr lang="nb-NO" dirty="0" smtClean="0"/>
              <a:t>ved analyse av setningsledd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/>
              <a:t> </a:t>
            </a:r>
          </a:p>
          <a:p>
            <a:pPr marL="360000" indent="-360000">
              <a:buFont typeface="+mj-lt"/>
              <a:buAutoNum type="arabicPeriod"/>
            </a:pPr>
            <a:r>
              <a:rPr lang="nb-NO" dirty="0" smtClean="0"/>
              <a:t>Verbalet </a:t>
            </a:r>
            <a:r>
              <a:rPr lang="nb-NO" dirty="0"/>
              <a:t>i </a:t>
            </a:r>
            <a:r>
              <a:rPr lang="nb-NO" dirty="0" smtClean="0"/>
              <a:t>setninga finn </a:t>
            </a:r>
            <a:r>
              <a:rPr lang="nb-NO" dirty="0"/>
              <a:t>vi ved å finne </a:t>
            </a:r>
            <a:r>
              <a:rPr lang="nb-NO" dirty="0" smtClean="0"/>
              <a:t>verba.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2. Vi </a:t>
            </a:r>
            <a:r>
              <a:rPr lang="nb-NO" dirty="0" smtClean="0"/>
              <a:t>finn </a:t>
            </a:r>
            <a:r>
              <a:rPr lang="nb-NO" dirty="0"/>
              <a:t>subjektet ved å stille spørsmålet: 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i="1" dirty="0" smtClean="0"/>
              <a:t>Kven/kva</a:t>
            </a:r>
            <a:r>
              <a:rPr lang="nb-NO" dirty="0" smtClean="0"/>
              <a:t> + </a:t>
            </a:r>
            <a:r>
              <a:rPr lang="nb-NO" dirty="0"/>
              <a:t>verbalet.</a:t>
            </a:r>
          </a:p>
          <a:p>
            <a:pPr marL="0" indent="0">
              <a:buNone/>
            </a:pPr>
            <a:r>
              <a:rPr lang="nb-NO" dirty="0" smtClean="0"/>
              <a:t>3. Vi </a:t>
            </a:r>
            <a:r>
              <a:rPr lang="nb-NO" dirty="0" smtClean="0"/>
              <a:t>finn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eventuelt direkte objekt ved å stille spørsmålet: 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i="1" dirty="0" smtClean="0"/>
              <a:t>Kven/kva</a:t>
            </a:r>
            <a:r>
              <a:rPr lang="nb-NO" dirty="0" smtClean="0"/>
              <a:t> </a:t>
            </a:r>
            <a:r>
              <a:rPr lang="nb-NO" dirty="0"/>
              <a:t>+ verbalet + subjektet.</a:t>
            </a:r>
          </a:p>
          <a:p>
            <a:pPr marL="0" indent="0">
              <a:buNone/>
            </a:pPr>
            <a:r>
              <a:rPr lang="nb-NO" dirty="0" smtClean="0"/>
              <a:t>4. Så </a:t>
            </a:r>
            <a:r>
              <a:rPr lang="nb-NO" dirty="0" smtClean="0"/>
              <a:t>finn </a:t>
            </a:r>
            <a:r>
              <a:rPr lang="nb-NO" dirty="0"/>
              <a:t>vi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eventuelt indirekte objekt ved å stille spørsmålet: 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i="1" dirty="0"/>
              <a:t>Til </a:t>
            </a:r>
            <a:r>
              <a:rPr lang="nb-NO" i="1" dirty="0" smtClean="0"/>
              <a:t>kven/kva </a:t>
            </a:r>
            <a:r>
              <a:rPr lang="nb-NO" dirty="0" smtClean="0"/>
              <a:t>+ </a:t>
            </a:r>
            <a:r>
              <a:rPr lang="nb-NO" dirty="0"/>
              <a:t>verbalet + subjektet + det direkte objektet.</a:t>
            </a:r>
          </a:p>
          <a:p>
            <a:pPr marL="0" indent="0">
              <a:buNone/>
            </a:pPr>
            <a:r>
              <a:rPr lang="nb-NO" dirty="0" smtClean="0"/>
              <a:t>5.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eventuelt predikativ karakteriserer </a:t>
            </a:r>
            <a:r>
              <a:rPr lang="nb-NO" dirty="0" err="1" smtClean="0"/>
              <a:t>eigenskapane</a:t>
            </a:r>
            <a:r>
              <a:rPr lang="nb-NO" dirty="0" smtClean="0"/>
              <a:t> til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subjekt eller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smtClean="0"/>
              <a:t>objekt.</a:t>
            </a:r>
          </a:p>
          <a:p>
            <a:pPr marL="0" indent="0">
              <a:buNone/>
            </a:pPr>
            <a:r>
              <a:rPr lang="nb-NO" dirty="0" smtClean="0"/>
              <a:t>6.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adverbial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/>
              <a:t>oss </a:t>
            </a:r>
            <a:r>
              <a:rPr lang="nb-NO" dirty="0" err="1" smtClean="0"/>
              <a:t>noko</a:t>
            </a:r>
            <a:r>
              <a:rPr lang="nb-NO" dirty="0" smtClean="0"/>
              <a:t> om stad</a:t>
            </a:r>
            <a:r>
              <a:rPr lang="nb-NO" dirty="0"/>
              <a:t>, tid, måte, årsak eller </a:t>
            </a:r>
            <a:r>
              <a:rPr lang="nb-NO" dirty="0" smtClean="0"/>
              <a:t>følgje</a:t>
            </a:r>
            <a:r>
              <a:rPr lang="nb-NO" dirty="0"/>
              <a:t>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7024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Ordklassane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dirty="0" smtClean="0"/>
              <a:t>Verb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Substantiv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Adjektiv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Pronomen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Determinativ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err="1" smtClean="0"/>
              <a:t>Preposisjonar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err="1" smtClean="0"/>
              <a:t>Konjunksjonar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err="1" smtClean="0"/>
              <a:t>Subjunksjonar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err="1" smtClean="0"/>
              <a:t>Interjeksjonar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Adverb</a:t>
            </a:r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74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 Verb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Verba </a:t>
            </a:r>
            <a:r>
              <a:rPr lang="nb-NO" dirty="0" err="1" smtClean="0"/>
              <a:t>uttrykkjer</a:t>
            </a:r>
            <a:r>
              <a:rPr lang="nb-NO" dirty="0" smtClean="0"/>
              <a:t> </a:t>
            </a:r>
            <a:r>
              <a:rPr lang="nb-NO" dirty="0"/>
              <a:t>tilstand eller handling.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eksempel på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tilstand er </a:t>
            </a:r>
            <a:r>
              <a:rPr lang="nb-NO" b="1" dirty="0"/>
              <a:t>å </a:t>
            </a:r>
            <a:r>
              <a:rPr lang="nb-NO" b="1" dirty="0" err="1" smtClean="0"/>
              <a:t>vere</a:t>
            </a:r>
            <a:r>
              <a:rPr lang="nb-NO" dirty="0" smtClean="0"/>
              <a:t>,</a:t>
            </a:r>
            <a:r>
              <a:rPr lang="nb-NO" b="1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eksempel på </a:t>
            </a:r>
            <a:r>
              <a:rPr lang="nb-NO" dirty="0" smtClean="0"/>
              <a:t>ei </a:t>
            </a:r>
            <a:r>
              <a:rPr lang="nb-NO" dirty="0"/>
              <a:t>handling er </a:t>
            </a:r>
            <a:r>
              <a:rPr lang="nb-NO" b="1" dirty="0"/>
              <a:t>å sykle. </a:t>
            </a:r>
            <a:endParaRPr lang="nb-NO" b="1" dirty="0" smtClean="0"/>
          </a:p>
          <a:p>
            <a:pPr marL="0" indent="0">
              <a:buNone/>
            </a:pPr>
            <a:endParaRPr lang="nb-NO" b="1" dirty="0"/>
          </a:p>
          <a:p>
            <a:r>
              <a:rPr lang="nb-NO" dirty="0"/>
              <a:t>infinitiv: </a:t>
            </a:r>
            <a:r>
              <a:rPr lang="nb-NO" i="1" dirty="0"/>
              <a:t>å danse / å </a:t>
            </a:r>
            <a:r>
              <a:rPr lang="nb-NO" i="1" dirty="0" err="1" smtClean="0"/>
              <a:t>syngje</a:t>
            </a:r>
            <a:endParaRPr lang="nb-NO" i="1" dirty="0"/>
          </a:p>
          <a:p>
            <a:r>
              <a:rPr lang="nb-NO" dirty="0"/>
              <a:t>presens (</a:t>
            </a:r>
            <a:r>
              <a:rPr lang="nb-NO" dirty="0" err="1" smtClean="0"/>
              <a:t>notid</a:t>
            </a:r>
            <a:r>
              <a:rPr lang="nb-NO" dirty="0"/>
              <a:t>): </a:t>
            </a:r>
            <a:r>
              <a:rPr lang="nb-NO" i="1" dirty="0" err="1" smtClean="0"/>
              <a:t>dansar</a:t>
            </a:r>
            <a:r>
              <a:rPr lang="nb-NO" i="1" dirty="0" smtClean="0"/>
              <a:t> </a:t>
            </a:r>
            <a:r>
              <a:rPr lang="nb-NO" i="1" dirty="0"/>
              <a:t>/ </a:t>
            </a:r>
            <a:r>
              <a:rPr lang="nb-NO" i="1" dirty="0" smtClean="0"/>
              <a:t>syng</a:t>
            </a:r>
            <a:endParaRPr lang="nb-NO" i="1" dirty="0"/>
          </a:p>
          <a:p>
            <a:r>
              <a:rPr lang="nb-NO" dirty="0"/>
              <a:t>preteritum (fortid): </a:t>
            </a:r>
            <a:r>
              <a:rPr lang="nb-NO" i="1" dirty="0" smtClean="0"/>
              <a:t>dansa </a:t>
            </a:r>
            <a:r>
              <a:rPr lang="nb-NO" i="1" dirty="0"/>
              <a:t>/ </a:t>
            </a:r>
            <a:r>
              <a:rPr lang="nb-NO" i="1" dirty="0" err="1" smtClean="0"/>
              <a:t>song</a:t>
            </a:r>
            <a:endParaRPr lang="nb-NO" i="1" dirty="0"/>
          </a:p>
          <a:p>
            <a:r>
              <a:rPr lang="nb-NO" dirty="0"/>
              <a:t>presens perfektum: </a:t>
            </a:r>
            <a:r>
              <a:rPr lang="nb-NO" i="1" dirty="0"/>
              <a:t>har </a:t>
            </a:r>
            <a:r>
              <a:rPr lang="nb-NO" i="1" dirty="0" smtClean="0"/>
              <a:t>dansa </a:t>
            </a:r>
            <a:r>
              <a:rPr lang="nb-NO" i="1" dirty="0"/>
              <a:t>/ har </a:t>
            </a:r>
            <a:r>
              <a:rPr lang="nb-NO" i="1" dirty="0" err="1" smtClean="0"/>
              <a:t>sunge</a:t>
            </a:r>
            <a:endParaRPr lang="nb-NO" i="1" dirty="0"/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718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2 Substantiv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Substantiv </a:t>
            </a:r>
            <a:r>
              <a:rPr lang="nb-NO" dirty="0"/>
              <a:t>er </a:t>
            </a:r>
            <a:r>
              <a:rPr lang="nb-NO" dirty="0" err="1" smtClean="0"/>
              <a:t>namn</a:t>
            </a:r>
            <a:r>
              <a:rPr lang="nb-NO" dirty="0" smtClean="0"/>
              <a:t> </a:t>
            </a:r>
            <a:r>
              <a:rPr lang="nb-NO" dirty="0"/>
              <a:t>på </a:t>
            </a:r>
            <a:r>
              <a:rPr lang="nb-NO" dirty="0" err="1" smtClean="0"/>
              <a:t>personar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stader</a:t>
            </a:r>
            <a:r>
              <a:rPr lang="nb-NO" dirty="0"/>
              <a:t>, </a:t>
            </a:r>
            <a:r>
              <a:rPr lang="nb-NO" dirty="0" err="1" smtClean="0"/>
              <a:t>gjenstandar</a:t>
            </a:r>
            <a:r>
              <a:rPr lang="nb-NO" dirty="0"/>
              <a:t>, </a:t>
            </a:r>
            <a:r>
              <a:rPr lang="nb-NO" dirty="0" smtClean="0"/>
              <a:t>omgrep osv</a:t>
            </a:r>
            <a:r>
              <a:rPr lang="nb-NO" dirty="0"/>
              <a:t>. 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140968"/>
            <a:ext cx="761367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3 Adjektiv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Adjektiva beskriv </a:t>
            </a:r>
            <a:r>
              <a:rPr lang="nb-NO" dirty="0" err="1" smtClean="0"/>
              <a:t>korleis</a:t>
            </a:r>
            <a:r>
              <a:rPr lang="nb-NO" dirty="0" smtClean="0"/>
              <a:t> substantiva </a:t>
            </a:r>
            <a:r>
              <a:rPr lang="nb-NO" dirty="0"/>
              <a:t>er </a:t>
            </a:r>
            <a:r>
              <a:rPr lang="nb-NO" dirty="0" smtClean="0"/>
              <a:t>eller ser </a:t>
            </a:r>
            <a:r>
              <a:rPr lang="nb-NO" dirty="0"/>
              <a:t>ut</a:t>
            </a:r>
            <a:r>
              <a:rPr lang="nb-NO" dirty="0" smtClean="0"/>
              <a:t>.</a:t>
            </a:r>
          </a:p>
          <a:p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264833"/>
            <a:ext cx="7488832" cy="225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44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 Pronomen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Pronomen </a:t>
            </a:r>
            <a:r>
              <a:rPr lang="nb-NO" dirty="0" smtClean="0"/>
              <a:t>tyder </a:t>
            </a:r>
            <a:r>
              <a:rPr lang="nb-NO" dirty="0" err="1" smtClean="0"/>
              <a:t>eigentleg</a:t>
            </a:r>
            <a:r>
              <a:rPr lang="nb-NO" dirty="0" smtClean="0"/>
              <a:t> «i staden for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namn</a:t>
            </a:r>
            <a:r>
              <a:rPr lang="nb-NO" dirty="0"/>
              <a:t>».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pronomen </a:t>
            </a:r>
            <a:r>
              <a:rPr lang="nb-NO" dirty="0" err="1" smtClean="0"/>
              <a:t>peikar</a:t>
            </a:r>
            <a:r>
              <a:rPr lang="nb-NO" dirty="0" smtClean="0"/>
              <a:t> som </a:t>
            </a:r>
            <a:r>
              <a:rPr lang="nb-NO" dirty="0"/>
              <a:t>regel tilbake på </a:t>
            </a:r>
            <a:r>
              <a:rPr lang="nb-NO" dirty="0" err="1" smtClean="0"/>
              <a:t>eitt</a:t>
            </a:r>
            <a:r>
              <a:rPr lang="nb-NO" dirty="0" smtClean="0"/>
              <a:t> </a:t>
            </a:r>
            <a:r>
              <a:rPr lang="nb-NO" dirty="0"/>
              <a:t>eller </a:t>
            </a:r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/>
              <a:t>substantiv. </a:t>
            </a:r>
            <a:r>
              <a:rPr lang="nb-NO" dirty="0" smtClean="0"/>
              <a:t>Pronomena blir delte inn </a:t>
            </a:r>
            <a:r>
              <a:rPr lang="nb-NO" dirty="0"/>
              <a:t>i </a:t>
            </a:r>
            <a:r>
              <a:rPr lang="nb-NO" dirty="0" smtClean="0"/>
              <a:t>tre </a:t>
            </a:r>
            <a:r>
              <a:rPr lang="nb-NO" dirty="0" err="1" smtClean="0"/>
              <a:t>typar</a:t>
            </a:r>
            <a:r>
              <a:rPr lang="nb-NO" dirty="0" smtClean="0"/>
              <a:t>:</a:t>
            </a:r>
            <a:endParaRPr lang="nb-NO" dirty="0"/>
          </a:p>
          <a:p>
            <a:pPr lvl="0"/>
            <a:r>
              <a:rPr lang="nb-NO" dirty="0" err="1" smtClean="0"/>
              <a:t>Spørjepronomen</a:t>
            </a:r>
            <a:r>
              <a:rPr lang="nb-NO" dirty="0"/>
              <a:t>: </a:t>
            </a:r>
            <a:r>
              <a:rPr lang="nb-NO" i="1" dirty="0" smtClean="0"/>
              <a:t>kven, </a:t>
            </a:r>
            <a:r>
              <a:rPr lang="nb-NO" i="1" dirty="0"/>
              <a:t>k</a:t>
            </a:r>
            <a:r>
              <a:rPr lang="nb-NO" i="1" dirty="0" smtClean="0"/>
              <a:t>va</a:t>
            </a:r>
            <a:r>
              <a:rPr lang="nb-NO" i="1" dirty="0"/>
              <a:t>, </a:t>
            </a:r>
            <a:r>
              <a:rPr lang="nb-NO" i="1" dirty="0" smtClean="0"/>
              <a:t>kva for </a:t>
            </a:r>
            <a:endParaRPr lang="nb-NO" i="1" dirty="0"/>
          </a:p>
          <a:p>
            <a:pPr lvl="0"/>
            <a:r>
              <a:rPr lang="nb-NO" dirty="0" err="1" smtClean="0"/>
              <a:t>Personlege</a:t>
            </a:r>
            <a:r>
              <a:rPr lang="nb-NO" dirty="0" smtClean="0"/>
              <a:t> </a:t>
            </a:r>
            <a:r>
              <a:rPr lang="nb-NO" dirty="0"/>
              <a:t>pronomen: </a:t>
            </a:r>
            <a:r>
              <a:rPr lang="nb-NO" i="1" dirty="0" err="1" smtClean="0"/>
              <a:t>eg</a:t>
            </a:r>
            <a:r>
              <a:rPr lang="nb-NO" i="1" dirty="0"/>
              <a:t>, du, han, </a:t>
            </a:r>
            <a:r>
              <a:rPr lang="nb-NO" i="1" dirty="0" smtClean="0"/>
              <a:t>ho, vi </a:t>
            </a:r>
            <a:r>
              <a:rPr lang="nb-NO" dirty="0" smtClean="0"/>
              <a:t>osv</a:t>
            </a:r>
            <a:r>
              <a:rPr lang="nb-NO" dirty="0"/>
              <a:t>.</a:t>
            </a:r>
          </a:p>
          <a:p>
            <a:pPr lvl="0"/>
            <a:r>
              <a:rPr lang="nb-NO" dirty="0"/>
              <a:t>Andre viktige pronomen er </a:t>
            </a:r>
            <a:r>
              <a:rPr lang="nb-NO" i="1" dirty="0" err="1" smtClean="0"/>
              <a:t>kvarandre</a:t>
            </a:r>
            <a:r>
              <a:rPr lang="nb-NO" i="1" dirty="0" smtClean="0"/>
              <a:t> </a:t>
            </a:r>
            <a:r>
              <a:rPr lang="nb-NO" dirty="0" smtClean="0"/>
              <a:t>og </a:t>
            </a:r>
            <a:r>
              <a:rPr lang="nb-NO" i="1" dirty="0"/>
              <a:t>seg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0918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5 Determinativ (</a:t>
            </a:r>
            <a:r>
              <a:rPr lang="nb-NO" dirty="0" err="1" smtClean="0"/>
              <a:t>bestemmarord</a:t>
            </a:r>
            <a:r>
              <a:rPr lang="nb-NO" dirty="0" smtClean="0"/>
              <a:t>)</a:t>
            </a:r>
            <a:r>
              <a:rPr lang="nb-NO" b="1" dirty="0" smtClean="0"/>
              <a:t/>
            </a:r>
            <a:br>
              <a:rPr lang="nb-NO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Determinativ </a:t>
            </a:r>
            <a:r>
              <a:rPr lang="nb-NO" dirty="0"/>
              <a:t>er ord som bestemmer substantivet </a:t>
            </a:r>
            <a:r>
              <a:rPr lang="nb-NO" dirty="0" err="1" smtClean="0"/>
              <a:t>nærmare</a:t>
            </a:r>
            <a:r>
              <a:rPr lang="nb-NO" dirty="0" smtClean="0"/>
              <a:t> </a:t>
            </a:r>
            <a:r>
              <a:rPr lang="nb-NO" dirty="0"/>
              <a:t>(bilen </a:t>
            </a:r>
            <a:r>
              <a:rPr lang="nb-NO" i="1" dirty="0"/>
              <a:t>min</a:t>
            </a:r>
            <a:r>
              <a:rPr lang="nb-NO" dirty="0"/>
              <a:t>, </a:t>
            </a:r>
            <a:r>
              <a:rPr lang="nb-NO" i="1" dirty="0"/>
              <a:t>den</a:t>
            </a:r>
            <a:r>
              <a:rPr lang="nb-NO" dirty="0"/>
              <a:t> bilen, </a:t>
            </a:r>
            <a:r>
              <a:rPr lang="nb-NO" i="1" dirty="0"/>
              <a:t>tre</a:t>
            </a:r>
            <a:r>
              <a:rPr lang="nb-NO" dirty="0"/>
              <a:t> </a:t>
            </a:r>
            <a:r>
              <a:rPr lang="nb-NO" dirty="0" err="1" smtClean="0"/>
              <a:t>bilar</a:t>
            </a:r>
            <a:r>
              <a:rPr lang="nb-NO" dirty="0"/>
              <a:t>, </a:t>
            </a:r>
            <a:r>
              <a:rPr lang="nb-NO" i="1" dirty="0" err="1" smtClean="0"/>
              <a:t>nokre</a:t>
            </a:r>
            <a:r>
              <a:rPr lang="nb-NO" dirty="0" smtClean="0"/>
              <a:t> </a:t>
            </a:r>
            <a:r>
              <a:rPr lang="nb-NO" dirty="0" err="1" smtClean="0"/>
              <a:t>bilar</a:t>
            </a:r>
            <a:r>
              <a:rPr lang="nb-NO" dirty="0"/>
              <a:t>, </a:t>
            </a:r>
            <a:r>
              <a:rPr lang="nb-NO" dirty="0" err="1" smtClean="0"/>
              <a:t>hennar</a:t>
            </a:r>
            <a:r>
              <a:rPr lang="nb-NO" dirty="0" smtClean="0"/>
              <a:t> </a:t>
            </a:r>
            <a:r>
              <a:rPr lang="nb-NO" i="1" dirty="0" smtClean="0"/>
              <a:t>eigen</a:t>
            </a:r>
            <a:r>
              <a:rPr lang="nb-NO" dirty="0" smtClean="0"/>
              <a:t> </a:t>
            </a:r>
            <a:r>
              <a:rPr lang="nb-NO" dirty="0"/>
              <a:t>bil). 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Det </a:t>
            </a:r>
            <a:r>
              <a:rPr lang="nb-NO" dirty="0" err="1" smtClean="0"/>
              <a:t>finst</a:t>
            </a:r>
            <a:r>
              <a:rPr lang="nb-NO" dirty="0" smtClean="0"/>
              <a:t> </a:t>
            </a:r>
            <a:r>
              <a:rPr lang="nb-NO" dirty="0"/>
              <a:t>tre </a:t>
            </a:r>
            <a:r>
              <a:rPr lang="nb-NO" dirty="0" err="1" smtClean="0"/>
              <a:t>typar</a:t>
            </a:r>
            <a:r>
              <a:rPr lang="nb-NO" dirty="0" smtClean="0"/>
              <a:t> determinativ:</a:t>
            </a:r>
            <a:endParaRPr lang="nb-NO" dirty="0"/>
          </a:p>
          <a:p>
            <a:r>
              <a:rPr lang="nb-NO" dirty="0"/>
              <a:t>1 </a:t>
            </a:r>
            <a:r>
              <a:rPr lang="nb-NO" dirty="0" err="1" smtClean="0"/>
              <a:t>Eigedomsord</a:t>
            </a:r>
            <a:r>
              <a:rPr lang="nb-NO" dirty="0"/>
              <a:t>: </a:t>
            </a:r>
            <a:r>
              <a:rPr lang="nb-NO" i="1" dirty="0"/>
              <a:t>min, din, vår </a:t>
            </a:r>
            <a:r>
              <a:rPr lang="nb-NO" dirty="0"/>
              <a:t>osv.</a:t>
            </a:r>
          </a:p>
          <a:p>
            <a:r>
              <a:rPr lang="nb-NO" dirty="0"/>
              <a:t>2 </a:t>
            </a:r>
            <a:r>
              <a:rPr lang="nb-NO" dirty="0" err="1" smtClean="0"/>
              <a:t>Peikeord</a:t>
            </a:r>
            <a:r>
              <a:rPr lang="nb-NO" dirty="0"/>
              <a:t>: </a:t>
            </a:r>
            <a:r>
              <a:rPr lang="nb-NO" i="1" dirty="0"/>
              <a:t>den</a:t>
            </a:r>
            <a:r>
              <a:rPr lang="nb-NO" dirty="0"/>
              <a:t>, </a:t>
            </a:r>
            <a:r>
              <a:rPr lang="nb-NO" i="1" dirty="0"/>
              <a:t>denne</a:t>
            </a:r>
            <a:r>
              <a:rPr lang="nb-NO" dirty="0"/>
              <a:t> osv.</a:t>
            </a:r>
          </a:p>
          <a:p>
            <a:r>
              <a:rPr lang="nb-NO" dirty="0"/>
              <a:t>3 </a:t>
            </a:r>
            <a:r>
              <a:rPr lang="nb-NO" dirty="0" smtClean="0"/>
              <a:t>Mengdeord: alle </a:t>
            </a:r>
            <a:r>
              <a:rPr lang="nb-NO" dirty="0" err="1" smtClean="0"/>
              <a:t>tala</a:t>
            </a:r>
            <a:r>
              <a:rPr lang="nb-NO" dirty="0" smtClean="0"/>
              <a:t>, </a:t>
            </a:r>
            <a:r>
              <a:rPr lang="nb-NO" dirty="0"/>
              <a:t>og ord som </a:t>
            </a:r>
            <a:r>
              <a:rPr lang="nb-NO" i="1" dirty="0"/>
              <a:t>ingen</a:t>
            </a:r>
            <a:r>
              <a:rPr lang="nb-NO" dirty="0"/>
              <a:t>, </a:t>
            </a:r>
            <a:r>
              <a:rPr lang="nb-NO" i="1" dirty="0"/>
              <a:t>alle</a:t>
            </a:r>
            <a:r>
              <a:rPr lang="nb-NO" dirty="0"/>
              <a:t>, </a:t>
            </a:r>
            <a:r>
              <a:rPr lang="nb-NO" i="1" dirty="0" err="1" smtClean="0"/>
              <a:t>nokre</a:t>
            </a:r>
            <a:r>
              <a:rPr lang="nb-NO" dirty="0" smtClean="0"/>
              <a:t>, </a:t>
            </a:r>
            <a:r>
              <a:rPr lang="nb-NO" i="1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i="1" dirty="0" err="1" smtClean="0"/>
              <a:t>fleire</a:t>
            </a:r>
            <a:r>
              <a:rPr lang="nb-NO" dirty="0"/>
              <a:t>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5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6  </a:t>
            </a:r>
            <a:r>
              <a:rPr lang="nb-NO" dirty="0" err="1" smtClean="0"/>
              <a:t>Preposisjonar</a:t>
            </a:r>
            <a:r>
              <a:rPr lang="nb-NO" b="1" dirty="0" smtClean="0"/>
              <a:t/>
            </a:r>
            <a:br>
              <a:rPr lang="nb-NO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 err="1" smtClean="0"/>
              <a:t>Preposisjonane</a:t>
            </a:r>
            <a:r>
              <a:rPr lang="nb-NO" dirty="0" smtClean="0"/>
              <a:t> </a:t>
            </a:r>
            <a:r>
              <a:rPr lang="nb-NO" dirty="0" err="1" smtClean="0"/>
              <a:t>fortel</a:t>
            </a:r>
            <a:r>
              <a:rPr lang="nb-NO" dirty="0" smtClean="0"/>
              <a:t> </a:t>
            </a:r>
            <a:r>
              <a:rPr lang="nb-NO" dirty="0"/>
              <a:t>om </a:t>
            </a:r>
            <a:r>
              <a:rPr lang="nb-NO" dirty="0" smtClean="0"/>
              <a:t>kor </a:t>
            </a:r>
            <a:r>
              <a:rPr lang="nb-NO" dirty="0" err="1" smtClean="0"/>
              <a:t>noko</a:t>
            </a:r>
            <a:r>
              <a:rPr lang="nb-NO" dirty="0" smtClean="0"/>
              <a:t> eller </a:t>
            </a:r>
            <a:r>
              <a:rPr lang="nb-NO" dirty="0" err="1" smtClean="0"/>
              <a:t>nokon</a:t>
            </a:r>
            <a:r>
              <a:rPr lang="nb-NO" dirty="0" smtClean="0"/>
              <a:t> er </a:t>
            </a:r>
            <a:r>
              <a:rPr lang="nb-NO" dirty="0"/>
              <a:t>i forhold til </a:t>
            </a:r>
            <a:r>
              <a:rPr lang="nb-NO" dirty="0" err="1" smtClean="0"/>
              <a:t>noko</a:t>
            </a:r>
            <a:r>
              <a:rPr lang="nb-NO" dirty="0" smtClean="0"/>
              <a:t> anna: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/>
              <a:t>Jan stod </a:t>
            </a:r>
            <a:r>
              <a:rPr lang="nb-NO" b="1" dirty="0"/>
              <a:t>på</a:t>
            </a:r>
            <a:r>
              <a:rPr lang="nb-NO" dirty="0"/>
              <a:t> bordet, mens Ida lå </a:t>
            </a:r>
            <a:r>
              <a:rPr lang="nb-NO" b="1" dirty="0"/>
              <a:t>under</a:t>
            </a:r>
            <a:r>
              <a:rPr lang="nb-NO" dirty="0"/>
              <a:t> det.</a:t>
            </a:r>
          </a:p>
          <a:p>
            <a:r>
              <a:rPr lang="nb-NO" dirty="0" smtClean="0"/>
              <a:t>Dei </a:t>
            </a:r>
            <a:r>
              <a:rPr lang="nb-NO" dirty="0" err="1" smtClean="0"/>
              <a:t>sat</a:t>
            </a:r>
            <a:r>
              <a:rPr lang="nb-NO" dirty="0" smtClean="0"/>
              <a:t> </a:t>
            </a:r>
            <a:r>
              <a:rPr lang="nb-NO" b="1" dirty="0"/>
              <a:t>overfor</a:t>
            </a:r>
            <a:r>
              <a:rPr lang="nb-NO" dirty="0"/>
              <a:t> </a:t>
            </a:r>
            <a:r>
              <a:rPr lang="nb-NO" dirty="0" err="1" smtClean="0"/>
              <a:t>kvarandre</a:t>
            </a:r>
            <a:r>
              <a:rPr lang="nb-NO" dirty="0" smtClean="0"/>
              <a:t>.</a:t>
            </a:r>
            <a:endParaRPr lang="nb-NO" dirty="0"/>
          </a:p>
          <a:p>
            <a:r>
              <a:rPr lang="nb-NO" dirty="0"/>
              <a:t>Huset </a:t>
            </a:r>
            <a:r>
              <a:rPr lang="nb-NO" dirty="0" smtClean="0"/>
              <a:t>låg </a:t>
            </a:r>
            <a:r>
              <a:rPr lang="nb-NO" b="1" dirty="0"/>
              <a:t>på</a:t>
            </a:r>
            <a:r>
              <a:rPr lang="nb-NO" dirty="0"/>
              <a:t> </a:t>
            </a:r>
            <a:r>
              <a:rPr lang="nb-NO" dirty="0" smtClean="0"/>
              <a:t>høgda </a:t>
            </a:r>
            <a:r>
              <a:rPr lang="nb-NO" b="1" dirty="0" err="1" smtClean="0"/>
              <a:t>ovanfor</a:t>
            </a:r>
            <a:r>
              <a:rPr lang="nb-NO" dirty="0" smtClean="0"/>
              <a:t>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andre </a:t>
            </a:r>
            <a:r>
              <a:rPr lang="nb-NO" dirty="0" smtClean="0"/>
              <a:t>husa.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 smtClean="0"/>
              <a:t>Dei </a:t>
            </a:r>
            <a:r>
              <a:rPr lang="nb-NO" dirty="0" err="1" smtClean="0"/>
              <a:t>vanlegaste</a:t>
            </a:r>
            <a:r>
              <a:rPr lang="nb-NO" dirty="0" smtClean="0"/>
              <a:t> </a:t>
            </a:r>
            <a:r>
              <a:rPr lang="nb-NO" dirty="0" err="1" smtClean="0"/>
              <a:t>preposisjonane</a:t>
            </a:r>
            <a:r>
              <a:rPr lang="nb-NO" dirty="0" smtClean="0"/>
              <a:t>: </a:t>
            </a:r>
            <a:r>
              <a:rPr lang="nb-NO" i="1" dirty="0"/>
              <a:t>av, bak, blant, etter, for, </a:t>
            </a:r>
            <a:r>
              <a:rPr lang="nb-NO" i="1" dirty="0" smtClean="0"/>
              <a:t>framfor, </a:t>
            </a:r>
            <a:r>
              <a:rPr lang="nb-NO" i="1" dirty="0"/>
              <a:t>forbi, før, gjennom, hos, i, med, mellom, mot, om, </a:t>
            </a:r>
            <a:r>
              <a:rPr lang="nb-NO" i="1" dirty="0" err="1" smtClean="0"/>
              <a:t>ovanfor</a:t>
            </a:r>
            <a:r>
              <a:rPr lang="nb-NO" i="1" dirty="0"/>
              <a:t>, over, overfor, på, til, under, </a:t>
            </a:r>
            <a:r>
              <a:rPr lang="nb-NO" i="1" dirty="0" err="1" smtClean="0"/>
              <a:t>utan</a:t>
            </a:r>
            <a:r>
              <a:rPr lang="nb-NO" i="1" dirty="0"/>
              <a:t>, ved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80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7 </a:t>
            </a:r>
            <a:r>
              <a:rPr lang="nb-NO" dirty="0" err="1" smtClean="0"/>
              <a:t>Konjunksjonar</a:t>
            </a:r>
            <a:r>
              <a:rPr lang="nb-NO" dirty="0" smtClean="0"/>
              <a:t> </a:t>
            </a:r>
            <a:r>
              <a:rPr lang="nb-NO" dirty="0" smtClean="0"/>
              <a:t>(sideordningsord)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nb-NO" dirty="0" err="1" smtClean="0"/>
              <a:t>Konjunksjonane</a:t>
            </a:r>
            <a:r>
              <a:rPr lang="nb-NO" dirty="0" smtClean="0"/>
              <a:t> bind </a:t>
            </a:r>
            <a:r>
              <a:rPr lang="nb-NO" dirty="0" err="1" smtClean="0"/>
              <a:t>saman</a:t>
            </a:r>
            <a:r>
              <a:rPr lang="nb-NO" dirty="0" smtClean="0"/>
              <a:t> sjølvstendige </a:t>
            </a:r>
            <a:r>
              <a:rPr lang="nb-NO" dirty="0" err="1" smtClean="0"/>
              <a:t>setningar</a:t>
            </a:r>
            <a:r>
              <a:rPr lang="nb-NO" dirty="0"/>
              <a:t>: </a:t>
            </a:r>
            <a:r>
              <a:rPr lang="nb-NO" i="1" dirty="0"/>
              <a:t>og, eller, men, </a:t>
            </a:r>
            <a:r>
              <a:rPr lang="nb-NO" i="1" dirty="0" smtClean="0"/>
              <a:t>for</a:t>
            </a:r>
            <a:endParaRPr lang="nb-NO" dirty="0"/>
          </a:p>
          <a:p>
            <a:r>
              <a:rPr lang="nb-NO" dirty="0" err="1" smtClean="0"/>
              <a:t>Eg</a:t>
            </a:r>
            <a:r>
              <a:rPr lang="nb-NO" dirty="0" smtClean="0"/>
              <a:t> gjekk, </a:t>
            </a:r>
            <a:r>
              <a:rPr lang="nb-NO" b="1" dirty="0"/>
              <a:t>og</a:t>
            </a:r>
            <a:r>
              <a:rPr lang="nb-NO" dirty="0"/>
              <a:t> </a:t>
            </a:r>
            <a:r>
              <a:rPr lang="nb-NO" dirty="0" smtClean="0"/>
              <a:t>ho </a:t>
            </a:r>
            <a:r>
              <a:rPr lang="nb-NO" dirty="0"/>
              <a:t>kom. </a:t>
            </a:r>
          </a:p>
          <a:p>
            <a:r>
              <a:rPr lang="nb-NO" dirty="0"/>
              <a:t>Du kan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/>
              <a:t>det, </a:t>
            </a:r>
            <a:r>
              <a:rPr lang="nb-NO" b="1" dirty="0"/>
              <a:t>eller</a:t>
            </a:r>
            <a:r>
              <a:rPr lang="nb-NO" dirty="0"/>
              <a:t> du kan la </a:t>
            </a:r>
            <a:r>
              <a:rPr lang="nb-NO" dirty="0" err="1" smtClean="0"/>
              <a:t>vere</a:t>
            </a:r>
            <a:r>
              <a:rPr lang="nb-NO" dirty="0"/>
              <a:t>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65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66</TotalTime>
  <Words>363</Words>
  <Application>Microsoft Office PowerPoint</Application>
  <PresentationFormat>Skjermfremvisning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Signatur_mal</vt:lpstr>
      <vt:lpstr>Grammatikk</vt:lpstr>
      <vt:lpstr>Ordklassane</vt:lpstr>
      <vt:lpstr>1 Verb</vt:lpstr>
      <vt:lpstr>2 Substantiv</vt:lpstr>
      <vt:lpstr>3 Adjektiv</vt:lpstr>
      <vt:lpstr>4 Pronomen</vt:lpstr>
      <vt:lpstr>5 Determinativ (bestemmarord) </vt:lpstr>
      <vt:lpstr>6  Preposisjonar </vt:lpstr>
      <vt:lpstr>7 Konjunksjonar (sideordningsord)</vt:lpstr>
      <vt:lpstr>8 Subjunksjonar (underordingsord)</vt:lpstr>
      <vt:lpstr>9 Interjeksjonar</vt:lpstr>
      <vt:lpstr>10 Adverb</vt:lpstr>
      <vt:lpstr>Analyse av setningsledd </vt:lpstr>
      <vt:lpstr>Rekkjefølgje ved analyse av setningsledd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Grammatikk</dc:title>
  <dc:creator>Ingvild Sommer</dc:creator>
  <cp:lastModifiedBy>Kari Brudevoll</cp:lastModifiedBy>
  <cp:revision>7</cp:revision>
  <dcterms:created xsi:type="dcterms:W3CDTF">2013-08-08T08:53:17Z</dcterms:created>
  <dcterms:modified xsi:type="dcterms:W3CDTF">2016-04-07T09:07:37Z</dcterms:modified>
</cp:coreProperties>
</file>