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69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32" autoAdjust="0"/>
    <p:restoredTop sz="94669" autoAdjust="0"/>
  </p:normalViewPr>
  <p:slideViewPr>
    <p:cSldViewPr>
      <p:cViewPr varScale="1">
        <p:scale>
          <a:sx n="110" d="100"/>
          <a:sy n="110" d="100"/>
        </p:scale>
        <p:origin x="126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9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Munnleg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kommunikasjon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467544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0651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Framføringa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grundig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førebuing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tydeleg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byrjing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slutt</a:t>
            </a: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snakk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høgt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tydeleg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hjelpemiddel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å understreke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bodskapen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hugs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kroppsspråket,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sjå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tilhøyrarane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god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lyttar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0529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Diskusjon og debatt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demokrati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avhengig av at mange tør si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meininga si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sakleg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ta ballen og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ikkje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spelaren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lytt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til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argumenta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følg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opp, du kan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både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einig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ueinig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grunngi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meiningane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ikkje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berre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kom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med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påstandar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kunnskapane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dine</a:t>
            </a:r>
          </a:p>
        </p:txBody>
      </p:sp>
    </p:spTree>
    <p:extLst>
      <p:ext uri="{BB962C8B-B14F-4D97-AF65-F5344CB8AC3E}">
        <p14:creationId xmlns:p14="http://schemas.microsoft.com/office/powerpoint/2010/main" val="2909545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Kompetansemål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>
          <a:xfrm>
            <a:off x="457200" y="1351309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ytte til og vise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openheit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for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andres argumentasjon og bruke relevante og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saklege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argument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diskusjonar</a:t>
            </a:r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ruke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norskfaglege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kunnskapar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omgrep 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samtalar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om tekst og språk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ruke fagkunnskap og fagterminologi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eige utdanningsprogram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samtalar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diskusjonar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presentasjonar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skule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samfunn og arbeidsliv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ombinere auditive,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skriftlege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visuelle uttrykksformer og bruke ulike digitale verktøy 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presentasjonar</a:t>
            </a:r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bruke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kunnskap om retoriske appellformer 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presentasjonar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meistre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ulike roller 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samtalar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diskusjonar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dramatiseringar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presentasjonar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47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Før du </a:t>
            </a:r>
            <a:r>
              <a:rPr lang="nb-NO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</a:t>
            </a:r>
            <a:endParaRPr lang="nb-NO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Tenk deg at du skal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halde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presentasjon for klassen. Gruer du deg, eller er det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heilt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greit? Dersom du gruer deg,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kva trur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 ville hjelpe mot nervøsiteten din?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ned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nokre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punkt.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desse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fram når du er ferdig med kapitlet, og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sjå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om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tankane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 gjorde deg, stemmer med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råda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fekk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dette kapitlet. </a:t>
            </a:r>
          </a:p>
        </p:txBody>
      </p:sp>
    </p:spTree>
    <p:extLst>
      <p:ext uri="{BB962C8B-B14F-4D97-AF65-F5344CB8AC3E}">
        <p14:creationId xmlns:p14="http://schemas.microsoft.com/office/powerpoint/2010/main" val="1238261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Kommunikasjon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communicare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gjere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noko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felles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skriftleg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munnleg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verbal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ikkje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-verbal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163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Retorikk – læren om talekunsten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 omgrepa vi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bruker,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kallar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 retoriske appellformer. Det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handlar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om å appellere til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fornufta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kjenslene hos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tilhøyrarane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nb-NO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189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Etos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truverd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tillit</a:t>
            </a: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talaren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må ha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truverd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for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at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tilhøyrarane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skal tru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bodskapen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kunnskap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 erfaring skaper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truverd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tillit</a:t>
            </a:r>
          </a:p>
        </p:txBody>
      </p:sp>
    </p:spTree>
    <p:extLst>
      <p:ext uri="{BB962C8B-B14F-4D97-AF65-F5344CB8AC3E}">
        <p14:creationId xmlns:p14="http://schemas.microsoft.com/office/powerpoint/2010/main" val="3228231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Logos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fornuft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gjeld sjølve saksframstillinga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må framstille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noko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som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sant eller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sannsynleg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gode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argument,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statistikk, fakta </a:t>
            </a:r>
          </a:p>
        </p:txBody>
      </p:sp>
    </p:spTree>
    <p:extLst>
      <p:ext uri="{BB962C8B-B14F-4D97-AF65-F5344CB8AC3E}">
        <p14:creationId xmlns:p14="http://schemas.microsoft.com/office/powerpoint/2010/main" val="3033792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Patos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kjensler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gjeld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mottakaren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tilhøyraren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når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 skal prøve å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påverke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nokon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få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merksemda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deira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det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godt råd å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spele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 kjenslene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deira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 kan du få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til å reagere. </a:t>
            </a: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negative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ord, positive ord,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som får fram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kjensler –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eksempel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svoltne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barn</a:t>
            </a:r>
          </a:p>
        </p:txBody>
      </p:sp>
    </p:spTree>
    <p:extLst>
      <p:ext uri="{BB962C8B-B14F-4D97-AF65-F5344CB8AC3E}">
        <p14:creationId xmlns:p14="http://schemas.microsoft.com/office/powerpoint/2010/main" val="3386988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Kairos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samanhengen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–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konteksten</a:t>
            </a:r>
          </a:p>
          <a:p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kan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vere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viktig å vite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noko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om </a:t>
            </a:r>
            <a:r>
              <a:rPr lang="nb-NO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tidspunktet for presentasjonen eller situasjonen 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han skal </a:t>
            </a:r>
            <a:r>
              <a:rPr lang="nb-NO" sz="27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haldast</a:t>
            </a:r>
            <a:r>
              <a:rPr lang="nb-NO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</a:t>
            </a:r>
            <a:endParaRPr lang="nb-NO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440242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ignatur" id="{8CF572B0-1DDD-49BE-9D92-0028828C508B}" vid="{AB2E183D-4FDF-4205-98FC-EAD33CE937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</TotalTime>
  <Words>381</Words>
  <Application>Microsoft Office PowerPoint</Application>
  <PresentationFormat>Skjermfremvisning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4" baseType="lpstr">
      <vt:lpstr>Arial</vt:lpstr>
      <vt:lpstr>Calibri</vt:lpstr>
      <vt:lpstr>Signatur_mal</vt:lpstr>
      <vt:lpstr>PowerPoint-presentasjon</vt:lpstr>
      <vt:lpstr>Kompetansemål</vt:lpstr>
      <vt:lpstr>Før du les</vt:lpstr>
      <vt:lpstr>Kommunikasjon</vt:lpstr>
      <vt:lpstr>Retorikk – læren om talekunsten</vt:lpstr>
      <vt:lpstr>Etos</vt:lpstr>
      <vt:lpstr>Logos</vt:lpstr>
      <vt:lpstr>Patos</vt:lpstr>
      <vt:lpstr>Kairos</vt:lpstr>
      <vt:lpstr>Framføringa</vt:lpstr>
      <vt:lpstr>Diskusjon og debatt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Muntlig kommunikasjon</dc:title>
  <dc:creator>Ingvild Sommer</dc:creator>
  <cp:lastModifiedBy>Kari Brudevoll</cp:lastModifiedBy>
  <cp:revision>10</cp:revision>
  <dcterms:created xsi:type="dcterms:W3CDTF">2013-08-08T07:19:57Z</dcterms:created>
  <dcterms:modified xsi:type="dcterms:W3CDTF">2016-04-07T13:05:22Z</dcterms:modified>
</cp:coreProperties>
</file>