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CE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110" d="100"/>
          <a:sy n="110" d="100"/>
        </p:scale>
        <p:origin x="12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29.08.2014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29.08.2014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29.08.2014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29.08.2014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29.08.2014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29.08.2014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29.08.2014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29.08.2014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29.08.2014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29.08.2014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29.08.2014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29.08.2014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/>
          <p:cNvSpPr txBox="1">
            <a:spLocks/>
          </p:cNvSpPr>
          <p:nvPr/>
        </p:nvSpPr>
        <p:spPr>
          <a:xfrm>
            <a:off x="21582" y="2130425"/>
            <a:ext cx="854964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dirty="0" smtClean="0">
                <a:solidFill>
                  <a:srgbClr val="85CEBC"/>
                </a:solidFill>
              </a:rPr>
              <a:t>|</a:t>
            </a:r>
            <a:r>
              <a:rPr lang="nb-NO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b-NO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Fleirspråklegheit</a:t>
            </a:r>
            <a:endParaRPr lang="nn-NO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763688" y="2505397"/>
            <a:ext cx="792088" cy="720080"/>
          </a:xfrm>
          <a:prstGeom prst="ellipse">
            <a:avLst/>
          </a:prstGeom>
          <a:solidFill>
            <a:srgbClr val="85CEBC"/>
          </a:solidFill>
          <a:ln>
            <a:solidFill>
              <a:srgbClr val="85CEB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8596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Språkleg</a:t>
            </a:r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påverknad </a:t>
            </a:r>
            <a:r>
              <a:rPr lang="nb-NO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frå</a:t>
            </a:r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ny teknologi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bruken av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datamaskinar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og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mobiltelefonar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har skapt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eigen terminologi (fagspråk)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det gjeld spesielt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sms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-språk</a:t>
            </a: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072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Fleirspråklegheit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dei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fleste land i verda er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fleirspråklege</a:t>
            </a:r>
            <a:endParaRPr lang="nb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omtrent halvparten av befolkninga på jorda  bruker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meir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enn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eitt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språk kvar dag</a:t>
            </a: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43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Majoritetsspråk og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minoritetsspråk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det offisielle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hovudspråket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eit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land er majoritetsspråket</a:t>
            </a:r>
          </a:p>
          <a:p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eit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minoritetsspråk blir snakka av etniske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minoritetar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414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Språksituasjonen i </a:t>
            </a:r>
            <a:r>
              <a:rPr lang="nb-NO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Noreg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majoritetsspråket har to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variantar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av skriftspråket: bokmål og nynorsk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samisk er offisielt minoritetsspråk</a:t>
            </a:r>
          </a:p>
          <a:p>
            <a:r>
              <a:rPr lang="nb-NO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oreg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har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fleire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uoffisielle minoritetsspråk</a:t>
            </a: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729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Innvandrarspråk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Innvandrarar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 </a:t>
            </a:r>
            <a:r>
              <a:rPr lang="nb-NO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Noreg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har norsk som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andrespråk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Morsmålet eller førstespråket er det språket vi lærer som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barn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Førstespråket til </a:t>
            </a:r>
            <a:r>
              <a:rPr lang="nb-NO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innvandrarane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er minoritetsspråk</a:t>
            </a: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526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Språkleg</a:t>
            </a:r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påverknad: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dei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fleste orda vi bruker i norsk, er ord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frå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andre språk</a:t>
            </a:r>
          </a:p>
          <a:p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hanseatane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(tyske kjøpmenn) importerte ei rad ord til norsk i høgmellomalderen (1350 – 1500)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dag er påverknaden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frå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engelsk størst</a:t>
            </a: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065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Norsk skrivemåte av engelske ord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På norsk skriv vi  </a:t>
            </a: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kaps </a:t>
            </a:r>
          </a:p>
          <a:p>
            <a:r>
              <a:rPr lang="nb-NO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snaksy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rapp </a:t>
            </a: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breikdans</a:t>
            </a: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562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Norsk skrivemåte av engelske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ord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Plassholder for innhold 2"/>
          <p:cNvSpPr>
            <a:spLocks noGrp="1"/>
          </p:cNvSpPr>
          <p:nvPr/>
        </p:nvSpPr>
        <p:spPr>
          <a:xfrm>
            <a:off x="457200" y="135130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Men her kan vi </a:t>
            </a:r>
            <a:r>
              <a:rPr lang="nb-NO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velje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mellom norsk og engelsk skrivemåte: </a:t>
            </a:r>
          </a:p>
          <a:p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2276872"/>
            <a:ext cx="6912768" cy="24693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722597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Slang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er </a:t>
            </a:r>
            <a:r>
              <a:rPr lang="nb-NO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eit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bevisst avvik </a:t>
            </a:r>
            <a:r>
              <a:rPr lang="nb-NO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frå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normalspråket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er </a:t>
            </a:r>
            <a:r>
              <a:rPr lang="nb-NO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eit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gruppespråk med spesielle ord og </a:t>
            </a:r>
            <a:r>
              <a:rPr lang="nb-NO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vendingar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som </a:t>
            </a:r>
            <a:r>
              <a:rPr lang="nb-NO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strekar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under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tilhøyrsle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«kebabnorsk» er </a:t>
            </a:r>
            <a:r>
              <a:rPr lang="nb-NO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ein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type slang som har oppstått i kontakt mellom norsk, arabisk og pakistansk ungdom</a:t>
            </a: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926433"/>
      </p:ext>
    </p:extLst>
  </p:cSld>
  <p:clrMapOvr>
    <a:masterClrMapping/>
  </p:clrMapOvr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ap 1 LÆR LETTERE" id="{7A70B40D-982E-440D-91A3-9DA2B55D3BB1}" vid="{6A13B3E3-B4F5-4BD3-A69C-F1DE172CA58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</TotalTime>
  <Words>216</Words>
  <Application>Microsoft Office PowerPoint</Application>
  <PresentationFormat>Skjermfremvisning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3" baseType="lpstr">
      <vt:lpstr>Arial</vt:lpstr>
      <vt:lpstr>Calibri</vt:lpstr>
      <vt:lpstr>Signatur_mal</vt:lpstr>
      <vt:lpstr>PowerPoint-presentasjon</vt:lpstr>
      <vt:lpstr>Fleirspråklegheit</vt:lpstr>
      <vt:lpstr>Majoritetsspråk og minoritetsspråk</vt:lpstr>
      <vt:lpstr>Språksituasjonen i Noreg</vt:lpstr>
      <vt:lpstr>Innvandrarspråk</vt:lpstr>
      <vt:lpstr>Språkleg påverknad:</vt:lpstr>
      <vt:lpstr>Norsk skrivemåte av engelske ord</vt:lpstr>
      <vt:lpstr>Norsk skrivemåte av engelske ord</vt:lpstr>
      <vt:lpstr>Slang</vt:lpstr>
      <vt:lpstr>Språkleg påverknad frå ny teknologi</vt:lpstr>
    </vt:vector>
  </TitlesOfParts>
  <Company>Fagbokforlaget VB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LÆR LETTERE</dc:title>
  <dc:creator>Ingvild Sommer</dc:creator>
  <cp:lastModifiedBy>Ingvild Sommer</cp:lastModifiedBy>
  <cp:revision>33</cp:revision>
  <dcterms:created xsi:type="dcterms:W3CDTF">2013-08-08T07:19:57Z</dcterms:created>
  <dcterms:modified xsi:type="dcterms:W3CDTF">2014-08-29T11:26:38Z</dcterms:modified>
</cp:coreProperties>
</file>