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26.04.2016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Litteraturen etter 1980</a:t>
            </a:r>
            <a:endParaRPr lang="nb-NO" dirty="0"/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908" y="1340768"/>
            <a:ext cx="5942183" cy="4525963"/>
          </a:xfrm>
        </p:spPr>
      </p:pic>
    </p:spTree>
    <p:extLst>
      <p:ext uri="{BB962C8B-B14F-4D97-AF65-F5344CB8AC3E}">
        <p14:creationId xmlns:p14="http://schemas.microsoft.com/office/powerpoint/2010/main" val="670598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Skitenrealisme</a:t>
            </a:r>
            <a:endParaRPr lang="nb-NO" dirty="0"/>
          </a:p>
        </p:txBody>
      </p:sp>
      <p:sp>
        <p:nvSpPr>
          <p:cNvPr id="5" name="Plassholder for inn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 smtClean="0"/>
              <a:t>Skuggesider</a:t>
            </a:r>
            <a:r>
              <a:rPr lang="nb-NO" dirty="0" smtClean="0"/>
              <a:t> </a:t>
            </a:r>
            <a:r>
              <a:rPr lang="nb-NO" dirty="0"/>
              <a:t>i samfunnet</a:t>
            </a:r>
          </a:p>
          <a:p>
            <a:r>
              <a:rPr lang="nb-NO" dirty="0" err="1" smtClean="0"/>
              <a:t>Outsiderar</a:t>
            </a:r>
            <a:endParaRPr lang="nb-NO" dirty="0"/>
          </a:p>
          <a:p>
            <a:r>
              <a:rPr lang="nb-NO" dirty="0" err="1" smtClean="0"/>
              <a:t>Munnleg</a:t>
            </a:r>
            <a:r>
              <a:rPr lang="nb-NO" dirty="0" smtClean="0"/>
              <a:t> </a:t>
            </a:r>
            <a:r>
              <a:rPr lang="nb-NO" dirty="0" err="1" smtClean="0"/>
              <a:t>forteljemåte</a:t>
            </a:r>
            <a:r>
              <a:rPr lang="nb-NO" dirty="0" smtClean="0"/>
              <a:t> </a:t>
            </a:r>
            <a:r>
              <a:rPr lang="nb-NO" dirty="0"/>
              <a:t>og dialekt</a:t>
            </a:r>
          </a:p>
          <a:p>
            <a:r>
              <a:rPr lang="nb-NO" dirty="0" err="1" smtClean="0"/>
              <a:t>Detaljar</a:t>
            </a:r>
            <a:r>
              <a:rPr lang="nb-NO" dirty="0" smtClean="0"/>
              <a:t> </a:t>
            </a:r>
            <a:r>
              <a:rPr lang="nb-NO" dirty="0" err="1" smtClean="0"/>
              <a:t>frå</a:t>
            </a:r>
            <a:r>
              <a:rPr lang="nb-NO" dirty="0" smtClean="0"/>
              <a:t> </a:t>
            </a:r>
            <a:r>
              <a:rPr lang="nb-NO" dirty="0" err="1" smtClean="0"/>
              <a:t>dei</a:t>
            </a:r>
            <a:r>
              <a:rPr lang="nb-NO" dirty="0" smtClean="0"/>
              <a:t> </a:t>
            </a:r>
            <a:r>
              <a:rPr lang="nb-NO" dirty="0"/>
              <a:t>fæle sidene ved menneskelivet</a:t>
            </a:r>
          </a:p>
          <a:p>
            <a:r>
              <a:rPr lang="nb-NO" dirty="0" smtClean="0"/>
              <a:t>Sosialt elende (</a:t>
            </a:r>
            <a:r>
              <a:rPr lang="nb-NO" dirty="0"/>
              <a:t>Jonny Halberg)</a:t>
            </a:r>
          </a:p>
        </p:txBody>
      </p:sp>
    </p:spTree>
    <p:extLst>
      <p:ext uri="{BB962C8B-B14F-4D97-AF65-F5344CB8AC3E}">
        <p14:creationId xmlns:p14="http://schemas.microsoft.com/office/powerpoint/2010/main" val="2143340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Den </a:t>
            </a:r>
            <a:r>
              <a:rPr lang="nb-NO" dirty="0" err="1" smtClean="0"/>
              <a:t>vanskelege</a:t>
            </a:r>
            <a:r>
              <a:rPr lang="nb-NO" dirty="0" smtClean="0"/>
              <a:t> </a:t>
            </a:r>
            <a:r>
              <a:rPr lang="nb-NO" dirty="0" smtClean="0"/>
              <a:t>kommunikasjonen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 smtClean="0"/>
              <a:t>Einsemd</a:t>
            </a:r>
            <a:r>
              <a:rPr lang="nb-NO" dirty="0" smtClean="0"/>
              <a:t> i </a:t>
            </a:r>
            <a:r>
              <a:rPr lang="nb-NO" dirty="0" err="1" smtClean="0"/>
              <a:t>ein</a:t>
            </a:r>
            <a:r>
              <a:rPr lang="nb-NO" dirty="0" smtClean="0"/>
              <a:t> </a:t>
            </a:r>
            <a:r>
              <a:rPr lang="nb-NO" dirty="0"/>
              <a:t>minimalistisk skrivestil (Kjell Askildsen)</a:t>
            </a:r>
          </a:p>
          <a:p>
            <a:r>
              <a:rPr lang="nb-NO" dirty="0" err="1" smtClean="0"/>
              <a:t>Einsemd</a:t>
            </a:r>
            <a:r>
              <a:rPr lang="nb-NO" dirty="0" smtClean="0"/>
              <a:t>, </a:t>
            </a:r>
            <a:r>
              <a:rPr lang="nb-NO" dirty="0"/>
              <a:t>tap og </a:t>
            </a:r>
            <a:r>
              <a:rPr lang="nb-NO" dirty="0" err="1" smtClean="0"/>
              <a:t>erstatningar</a:t>
            </a:r>
            <a:r>
              <a:rPr lang="nb-NO" dirty="0" smtClean="0"/>
              <a:t> </a:t>
            </a:r>
            <a:r>
              <a:rPr lang="nb-NO" dirty="0"/>
              <a:t>(Bjarte Breiteig)</a:t>
            </a:r>
          </a:p>
        </p:txBody>
      </p:sp>
    </p:spTree>
    <p:extLst>
      <p:ext uri="{BB962C8B-B14F-4D97-AF65-F5344CB8AC3E}">
        <p14:creationId xmlns:p14="http://schemas.microsoft.com/office/powerpoint/2010/main" val="3174005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Kva</a:t>
            </a:r>
            <a:r>
              <a:rPr lang="nb-NO" dirty="0" err="1" smtClean="0"/>
              <a:t>rdagsrealisme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 smtClean="0"/>
              <a:t>Kva</a:t>
            </a:r>
            <a:r>
              <a:rPr lang="nb-NO" dirty="0" err="1" smtClean="0"/>
              <a:t>rdagsmenneske</a:t>
            </a:r>
            <a:r>
              <a:rPr lang="nb-NO" dirty="0" smtClean="0"/>
              <a:t> </a:t>
            </a:r>
            <a:r>
              <a:rPr lang="nb-NO" dirty="0"/>
              <a:t>som </a:t>
            </a:r>
            <a:r>
              <a:rPr lang="nb-NO" dirty="0" smtClean="0"/>
              <a:t>leiter </a:t>
            </a:r>
            <a:r>
              <a:rPr lang="nb-NO" dirty="0"/>
              <a:t>etter plassen sin</a:t>
            </a:r>
          </a:p>
          <a:p>
            <a:r>
              <a:rPr lang="nb-NO" dirty="0"/>
              <a:t>Oppvekst og identitet (Lars Saabye Christensen)</a:t>
            </a:r>
          </a:p>
          <a:p>
            <a:r>
              <a:rPr lang="nb-NO" dirty="0"/>
              <a:t>Sosiale </a:t>
            </a:r>
            <a:r>
              <a:rPr lang="nb-NO" dirty="0" err="1" smtClean="0"/>
              <a:t>taparar</a:t>
            </a:r>
            <a:r>
              <a:rPr lang="nb-NO" dirty="0" smtClean="0"/>
              <a:t> </a:t>
            </a:r>
            <a:r>
              <a:rPr lang="nb-NO" dirty="0"/>
              <a:t>(Ingvar Ambjørnsen)</a:t>
            </a:r>
          </a:p>
          <a:p>
            <a:r>
              <a:rPr lang="nb-NO" dirty="0" smtClean="0"/>
              <a:t>Styrke </a:t>
            </a:r>
            <a:r>
              <a:rPr lang="nb-NO" dirty="0"/>
              <a:t>og </a:t>
            </a:r>
            <a:r>
              <a:rPr lang="nb-NO" dirty="0" err="1" smtClean="0"/>
              <a:t>svakheit</a:t>
            </a:r>
            <a:r>
              <a:rPr lang="nb-NO" dirty="0" smtClean="0"/>
              <a:t> </a:t>
            </a:r>
            <a:r>
              <a:rPr lang="nb-NO" dirty="0"/>
              <a:t>hos </a:t>
            </a:r>
            <a:r>
              <a:rPr lang="nb-NO" dirty="0" err="1" smtClean="0"/>
              <a:t>medlemmar</a:t>
            </a:r>
            <a:r>
              <a:rPr lang="nb-NO" dirty="0" smtClean="0"/>
              <a:t> </a:t>
            </a:r>
            <a:r>
              <a:rPr lang="nb-NO" dirty="0"/>
              <a:t>av </a:t>
            </a:r>
            <a:r>
              <a:rPr lang="nb-NO" dirty="0" err="1" smtClean="0"/>
              <a:t>fellesskapen</a:t>
            </a:r>
            <a:r>
              <a:rPr lang="nb-NO" dirty="0" smtClean="0"/>
              <a:t> </a:t>
            </a:r>
            <a:r>
              <a:rPr lang="nb-NO" dirty="0"/>
              <a:t>(Frode Grytten)</a:t>
            </a:r>
          </a:p>
          <a:p>
            <a:r>
              <a:rPr lang="nb-NO" dirty="0"/>
              <a:t>Det groteske (Rønnaug Kleiva)</a:t>
            </a:r>
          </a:p>
        </p:txBody>
      </p:sp>
    </p:spTree>
    <p:extLst>
      <p:ext uri="{BB962C8B-B14F-4D97-AF65-F5344CB8AC3E}">
        <p14:creationId xmlns:p14="http://schemas.microsoft.com/office/powerpoint/2010/main" val="1967403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Familieliv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N</a:t>
            </a:r>
            <a:r>
              <a:rPr lang="nb-NO" dirty="0" smtClean="0"/>
              <a:t>ye </a:t>
            </a:r>
            <a:r>
              <a:rPr lang="nb-NO" dirty="0"/>
              <a:t>samlivs- og </a:t>
            </a:r>
            <a:r>
              <a:rPr lang="nb-NO" dirty="0" err="1" smtClean="0"/>
              <a:t>familiestrukturar</a:t>
            </a:r>
            <a:r>
              <a:rPr lang="nb-NO" dirty="0" smtClean="0"/>
              <a:t> </a:t>
            </a:r>
            <a:r>
              <a:rPr lang="nb-NO" dirty="0"/>
              <a:t>i det seinmoderne samfunnet:</a:t>
            </a:r>
          </a:p>
          <a:p>
            <a:r>
              <a:rPr lang="nb-NO" dirty="0"/>
              <a:t>(mangel på) </a:t>
            </a:r>
            <a:r>
              <a:rPr lang="nb-NO" dirty="0" smtClean="0"/>
              <a:t>kjærleik (Hanne </a:t>
            </a:r>
            <a:r>
              <a:rPr lang="nb-NO" dirty="0"/>
              <a:t>Ørstavik)</a:t>
            </a:r>
          </a:p>
          <a:p>
            <a:r>
              <a:rPr lang="nb-NO" dirty="0"/>
              <a:t>o</a:t>
            </a:r>
            <a:r>
              <a:rPr lang="nb-NO" dirty="0" smtClean="0"/>
              <a:t>ppvekst </a:t>
            </a:r>
            <a:r>
              <a:rPr lang="nb-NO" dirty="0"/>
              <a:t>og svik (Per Petterson)</a:t>
            </a:r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404237"/>
            <a:ext cx="4038600" cy="2917888"/>
          </a:xfrm>
        </p:spPr>
      </p:pic>
    </p:spTree>
    <p:extLst>
      <p:ext uri="{BB962C8B-B14F-4D97-AF65-F5344CB8AC3E}">
        <p14:creationId xmlns:p14="http://schemas.microsoft.com/office/powerpoint/2010/main" val="2475313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Biografisk og dokumentarisk realisme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Faksjon: bruker </a:t>
            </a:r>
            <a:r>
              <a:rPr lang="nb-NO" dirty="0" smtClean="0"/>
              <a:t>livet til verkelege </a:t>
            </a:r>
            <a:r>
              <a:rPr lang="nb-NO" dirty="0" err="1" smtClean="0"/>
              <a:t>personar</a:t>
            </a:r>
            <a:endParaRPr lang="nb-NO" dirty="0"/>
          </a:p>
          <a:p>
            <a:r>
              <a:rPr lang="nb-NO" dirty="0"/>
              <a:t>Kvinneliv i Kabul (Åsne Seierstad)</a:t>
            </a:r>
          </a:p>
          <a:p>
            <a:r>
              <a:rPr lang="nb-NO" dirty="0" smtClean="0"/>
              <a:t>Historia </a:t>
            </a:r>
            <a:r>
              <a:rPr lang="nb-NO" dirty="0"/>
              <a:t>om </a:t>
            </a:r>
            <a:r>
              <a:rPr lang="nb-NO" dirty="0" smtClean="0"/>
              <a:t>eige liv </a:t>
            </a:r>
            <a:r>
              <a:rPr lang="nb-NO" dirty="0"/>
              <a:t>(Karl Ove Knausgård)</a:t>
            </a:r>
          </a:p>
          <a:p>
            <a:r>
              <a:rPr lang="nb-NO" dirty="0"/>
              <a:t>Debatt om det er etisk </a:t>
            </a:r>
            <a:r>
              <a:rPr lang="nb-NO" dirty="0" smtClean="0"/>
              <a:t>rett å </a:t>
            </a:r>
            <a:r>
              <a:rPr lang="nb-NO" dirty="0"/>
              <a:t>bruke andres liv</a:t>
            </a:r>
          </a:p>
          <a:p>
            <a:r>
              <a:rPr lang="nb-NO" dirty="0"/>
              <a:t>Biografisjangeren </a:t>
            </a:r>
            <a:r>
              <a:rPr lang="nb-NO" dirty="0" err="1" smtClean="0"/>
              <a:t>blomstrar</a:t>
            </a: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661037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Moderne </a:t>
            </a:r>
            <a:r>
              <a:rPr lang="nb-NO" dirty="0" err="1" smtClean="0"/>
              <a:t>arbeidarlitteratur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/>
              <a:t>Klassereise (Lars Ove Seljestad)</a:t>
            </a:r>
          </a:p>
          <a:p>
            <a:r>
              <a:rPr lang="nb-NO" dirty="0"/>
              <a:t>Innvandring og </a:t>
            </a:r>
            <a:r>
              <a:rPr lang="nb-NO" dirty="0" err="1" smtClean="0"/>
              <a:t>opnare</a:t>
            </a:r>
            <a:r>
              <a:rPr lang="nb-NO" dirty="0" smtClean="0"/>
              <a:t> grenser</a:t>
            </a:r>
            <a:endParaRPr lang="nb-NO" dirty="0"/>
          </a:p>
          <a:p>
            <a:r>
              <a:rPr lang="nb-NO" dirty="0"/>
              <a:t>Økonomiske </a:t>
            </a:r>
            <a:r>
              <a:rPr lang="nb-NO" dirty="0" smtClean="0"/>
              <a:t>problem </a:t>
            </a:r>
            <a:r>
              <a:rPr lang="nb-NO" dirty="0"/>
              <a:t>og utnytting (Kristian Lundberg)</a:t>
            </a:r>
          </a:p>
          <a:p>
            <a:endParaRPr lang="nb-NO" dirty="0"/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636912"/>
            <a:ext cx="4038600" cy="2160651"/>
          </a:xfrm>
        </p:spPr>
      </p:pic>
    </p:spTree>
    <p:extLst>
      <p:ext uri="{BB962C8B-B14F-4D97-AF65-F5344CB8AC3E}">
        <p14:creationId xmlns:p14="http://schemas.microsoft.com/office/powerpoint/2010/main" val="10580110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Fantasy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Store </a:t>
            </a:r>
            <a:r>
              <a:rPr lang="nb-NO" dirty="0" err="1" smtClean="0"/>
              <a:t>forteljingar</a:t>
            </a:r>
            <a:r>
              <a:rPr lang="nb-NO" dirty="0" smtClean="0"/>
              <a:t> om </a:t>
            </a:r>
            <a:r>
              <a:rPr lang="nb-NO" dirty="0"/>
              <a:t>det </a:t>
            </a:r>
            <a:r>
              <a:rPr lang="nb-NO" dirty="0" err="1" smtClean="0"/>
              <a:t>overnaturlege</a:t>
            </a:r>
            <a:endParaRPr lang="nb-NO" dirty="0"/>
          </a:p>
          <a:p>
            <a:r>
              <a:rPr lang="nb-NO" dirty="0"/>
              <a:t>Bygd opp som tradisjonelle realistiske </a:t>
            </a:r>
            <a:r>
              <a:rPr lang="nb-NO" dirty="0" err="1" smtClean="0"/>
              <a:t>forteljingar</a:t>
            </a:r>
            <a:endParaRPr lang="nb-NO" dirty="0"/>
          </a:p>
          <a:p>
            <a:r>
              <a:rPr lang="nb-NO" dirty="0"/>
              <a:t>Kamp mellom det gode og det </a:t>
            </a:r>
            <a:r>
              <a:rPr lang="nb-NO" dirty="0" smtClean="0"/>
              <a:t>vonde</a:t>
            </a:r>
            <a:endParaRPr lang="nb-NO" dirty="0"/>
          </a:p>
          <a:p>
            <a:r>
              <a:rPr lang="nb-NO" dirty="0"/>
              <a:t>J R </a:t>
            </a:r>
            <a:r>
              <a:rPr lang="nb-NO" dirty="0" err="1"/>
              <a:t>R</a:t>
            </a:r>
            <a:r>
              <a:rPr lang="nb-NO" dirty="0"/>
              <a:t> Tolkien</a:t>
            </a:r>
          </a:p>
          <a:p>
            <a:r>
              <a:rPr lang="nb-NO" dirty="0"/>
              <a:t>J K Rowling</a:t>
            </a:r>
          </a:p>
          <a:p>
            <a:r>
              <a:rPr lang="nb-NO" dirty="0"/>
              <a:t>Norrøn mytologi (Andreas Bull Hansen)</a:t>
            </a:r>
          </a:p>
        </p:txBody>
      </p:sp>
    </p:spTree>
    <p:extLst>
      <p:ext uri="{BB962C8B-B14F-4D97-AF65-F5344CB8AC3E}">
        <p14:creationId xmlns:p14="http://schemas.microsoft.com/office/powerpoint/2010/main" val="3677014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Det globaliserte samfunnet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Vekst, velstand og </a:t>
            </a:r>
            <a:r>
              <a:rPr lang="nb-NO" dirty="0" err="1" smtClean="0"/>
              <a:t>marknadsøkonomi</a:t>
            </a:r>
            <a:endParaRPr lang="nb-NO" dirty="0"/>
          </a:p>
          <a:p>
            <a:r>
              <a:rPr lang="nb-NO" dirty="0" smtClean="0"/>
              <a:t>Varer, </a:t>
            </a:r>
            <a:r>
              <a:rPr lang="nb-NO" dirty="0"/>
              <a:t>kapital og </a:t>
            </a:r>
            <a:r>
              <a:rPr lang="nb-NO" dirty="0" err="1" smtClean="0"/>
              <a:t>idear</a:t>
            </a:r>
            <a:r>
              <a:rPr lang="nb-NO" dirty="0" smtClean="0"/>
              <a:t> </a:t>
            </a:r>
            <a:r>
              <a:rPr lang="nb-NO" dirty="0" err="1" smtClean="0"/>
              <a:t>kryssar</a:t>
            </a:r>
            <a:r>
              <a:rPr lang="nb-NO" dirty="0" smtClean="0"/>
              <a:t> </a:t>
            </a:r>
            <a:r>
              <a:rPr lang="nb-NO" dirty="0"/>
              <a:t>grenser</a:t>
            </a:r>
          </a:p>
          <a:p>
            <a:r>
              <a:rPr lang="nb-NO" dirty="0"/>
              <a:t>Kunnskap og </a:t>
            </a:r>
            <a:r>
              <a:rPr lang="nb-NO" dirty="0" smtClean="0"/>
              <a:t>teknologi, </a:t>
            </a:r>
            <a:r>
              <a:rPr lang="nb-NO" dirty="0"/>
              <a:t>nye varer</a:t>
            </a:r>
          </a:p>
          <a:p>
            <a:r>
              <a:rPr lang="nb-NO" dirty="0"/>
              <a:t>Endring i </a:t>
            </a:r>
            <a:r>
              <a:rPr lang="nb-NO" dirty="0" err="1" smtClean="0"/>
              <a:t>medievanar</a:t>
            </a:r>
            <a:r>
              <a:rPr lang="nb-NO" dirty="0"/>
              <a:t>, transport og kommunikasjon </a:t>
            </a:r>
          </a:p>
          <a:p>
            <a:r>
              <a:rPr lang="nb-NO" dirty="0"/>
              <a:t>Nye </a:t>
            </a:r>
            <a:r>
              <a:rPr lang="nb-NO" dirty="0" err="1" smtClean="0"/>
              <a:t>klassemotsetningar</a:t>
            </a:r>
            <a:r>
              <a:rPr lang="nb-NO" dirty="0" smtClean="0"/>
              <a:t> </a:t>
            </a:r>
            <a:r>
              <a:rPr lang="nb-NO" dirty="0"/>
              <a:t>i </a:t>
            </a:r>
            <a:r>
              <a:rPr lang="nb-NO" dirty="0" err="1" smtClean="0"/>
              <a:t>Noreg</a:t>
            </a:r>
            <a:r>
              <a:rPr lang="nb-NO" dirty="0" smtClean="0"/>
              <a:t> </a:t>
            </a:r>
            <a:r>
              <a:rPr lang="nb-NO" dirty="0"/>
              <a:t>og i </a:t>
            </a:r>
            <a:r>
              <a:rPr lang="nb-NO" dirty="0" smtClean="0"/>
              <a:t>verda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17516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Postmodernismen</a:t>
            </a:r>
            <a:r>
              <a:rPr lang="nb-NO" dirty="0"/>
              <a:t/>
            </a:r>
            <a:br>
              <a:rPr lang="nb-NO" dirty="0"/>
            </a:br>
            <a:r>
              <a:rPr lang="nb-NO" sz="2900" dirty="0" err="1" smtClean="0"/>
              <a:t>Likskapar</a:t>
            </a:r>
            <a:r>
              <a:rPr lang="nb-NO" sz="2900" dirty="0" smtClean="0"/>
              <a:t> </a:t>
            </a:r>
            <a:r>
              <a:rPr lang="nb-NO" sz="2900" dirty="0" smtClean="0"/>
              <a:t>og </a:t>
            </a:r>
            <a:r>
              <a:rPr lang="nb-NO" sz="2900" dirty="0" smtClean="0"/>
              <a:t>skilnader i </a:t>
            </a:r>
            <a:r>
              <a:rPr lang="nb-NO" sz="2900" dirty="0"/>
              <a:t>forhold til </a:t>
            </a:r>
            <a:r>
              <a:rPr lang="nb-NO" sz="2900" dirty="0" smtClean="0"/>
              <a:t>modernismen</a:t>
            </a:r>
            <a:endParaRPr lang="nb-NO" dirty="0"/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000" y="1697831"/>
            <a:ext cx="6350000" cy="4330700"/>
          </a:xfrm>
        </p:spPr>
      </p:pic>
    </p:spTree>
    <p:extLst>
      <p:ext uri="{BB962C8B-B14F-4D97-AF65-F5344CB8AC3E}">
        <p14:creationId xmlns:p14="http://schemas.microsoft.com/office/powerpoint/2010/main" val="311504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Tema og </a:t>
            </a:r>
            <a:r>
              <a:rPr lang="nb-NO" dirty="0" err="1" smtClean="0"/>
              <a:t>innhald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Aksepterte kaos</a:t>
            </a:r>
          </a:p>
          <a:p>
            <a:r>
              <a:rPr lang="nb-NO" dirty="0"/>
              <a:t>Enkeltmennesket i sentrum (Håvard Rem)</a:t>
            </a:r>
          </a:p>
          <a:p>
            <a:r>
              <a:rPr lang="nb-NO" dirty="0" smtClean="0"/>
              <a:t>Kjenslene forsvinn </a:t>
            </a:r>
            <a:r>
              <a:rPr lang="nb-NO" dirty="0"/>
              <a:t>(Hanne </a:t>
            </a:r>
            <a:r>
              <a:rPr lang="nb-NO" dirty="0" err="1"/>
              <a:t>Bremness</a:t>
            </a:r>
            <a:r>
              <a:rPr lang="nb-NO" dirty="0"/>
              <a:t>)</a:t>
            </a:r>
          </a:p>
          <a:p>
            <a:r>
              <a:rPr lang="nb-NO" dirty="0"/>
              <a:t>K</a:t>
            </a:r>
            <a:r>
              <a:rPr lang="nb-NO" dirty="0" smtClean="0"/>
              <a:t>va </a:t>
            </a:r>
            <a:r>
              <a:rPr lang="nb-NO" dirty="0"/>
              <a:t>er språk?</a:t>
            </a:r>
          </a:p>
          <a:p>
            <a:r>
              <a:rPr lang="nb-NO" dirty="0"/>
              <a:t>Identitet: masker og roller (Paal Brekke)</a:t>
            </a:r>
          </a:p>
          <a:p>
            <a:r>
              <a:rPr lang="nb-NO" dirty="0"/>
              <a:t>Men også </a:t>
            </a:r>
            <a:r>
              <a:rPr lang="nb-NO" dirty="0" smtClean="0"/>
              <a:t>samfunnsutviklinga: </a:t>
            </a:r>
            <a:r>
              <a:rPr lang="nb-NO" dirty="0"/>
              <a:t>teknologi og politikk (Eldrid Lunden og Inger Elisabeth Hansen)</a:t>
            </a:r>
          </a:p>
        </p:txBody>
      </p:sp>
    </p:spTree>
    <p:extLst>
      <p:ext uri="{BB962C8B-B14F-4D97-AF65-F5344CB8AC3E}">
        <p14:creationId xmlns:p14="http://schemas.microsoft.com/office/powerpoint/2010/main" val="1627701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Skrivemåtar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/>
              <a:t>Stilblanding og </a:t>
            </a:r>
            <a:r>
              <a:rPr lang="nb-NO" dirty="0" err="1" smtClean="0"/>
              <a:t>mangfald</a:t>
            </a:r>
            <a:r>
              <a:rPr lang="nb-NO" dirty="0"/>
              <a:t>: Alt er </a:t>
            </a:r>
            <a:r>
              <a:rPr lang="nb-NO" dirty="0" smtClean="0"/>
              <a:t>tillate! </a:t>
            </a:r>
            <a:r>
              <a:rPr lang="nb-NO" dirty="0"/>
              <a:t>(Cecilie Løveid)</a:t>
            </a:r>
          </a:p>
          <a:p>
            <a:r>
              <a:rPr lang="nb-NO" dirty="0"/>
              <a:t>Ironi og parodi (Erlend Loe)</a:t>
            </a:r>
          </a:p>
          <a:p>
            <a:r>
              <a:rPr lang="nb-NO" dirty="0" err="1" smtClean="0"/>
              <a:t>Metaromanar</a:t>
            </a:r>
            <a:r>
              <a:rPr lang="nb-NO" dirty="0" smtClean="0"/>
              <a:t> </a:t>
            </a:r>
            <a:r>
              <a:rPr lang="nb-NO" dirty="0"/>
              <a:t>(Jan Kjærstad)</a:t>
            </a:r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0624" y="1600200"/>
            <a:ext cx="3273752" cy="4525963"/>
          </a:xfrm>
        </p:spPr>
      </p:pic>
    </p:spTree>
    <p:extLst>
      <p:ext uri="{BB962C8B-B14F-4D97-AF65-F5344CB8AC3E}">
        <p14:creationId xmlns:p14="http://schemas.microsoft.com/office/powerpoint/2010/main" val="4176325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Jon Fosse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Sjangermessig </a:t>
            </a:r>
            <a:r>
              <a:rPr lang="nb-NO" dirty="0" err="1" smtClean="0"/>
              <a:t>mangfald</a:t>
            </a:r>
            <a:r>
              <a:rPr lang="nb-NO" dirty="0"/>
              <a:t>, internasjonalt best </a:t>
            </a:r>
            <a:r>
              <a:rPr lang="nb-NO" dirty="0" err="1" smtClean="0"/>
              <a:t>kjend</a:t>
            </a:r>
            <a:r>
              <a:rPr lang="nb-NO" dirty="0" smtClean="0"/>
              <a:t> </a:t>
            </a:r>
            <a:r>
              <a:rPr lang="nb-NO" dirty="0"/>
              <a:t>som </a:t>
            </a:r>
            <a:r>
              <a:rPr lang="nb-NO" dirty="0" err="1" smtClean="0"/>
              <a:t>dramatikar</a:t>
            </a:r>
            <a:endParaRPr lang="nb-NO" dirty="0"/>
          </a:p>
          <a:p>
            <a:r>
              <a:rPr lang="nb-NO" dirty="0"/>
              <a:t>Enkelt språk, få ord, </a:t>
            </a:r>
            <a:r>
              <a:rPr lang="nb-NO" dirty="0" smtClean="0"/>
              <a:t>særeigen </a:t>
            </a:r>
            <a:r>
              <a:rPr lang="nb-NO" dirty="0"/>
              <a:t>rytme, mange </a:t>
            </a:r>
            <a:r>
              <a:rPr lang="nb-NO" dirty="0" err="1" smtClean="0"/>
              <a:t>gjentakingar</a:t>
            </a:r>
            <a:endParaRPr lang="nb-NO" dirty="0"/>
          </a:p>
          <a:p>
            <a:r>
              <a:rPr lang="nb-NO" dirty="0" err="1" smtClean="0"/>
              <a:t>Meir</a:t>
            </a:r>
            <a:r>
              <a:rPr lang="nb-NO" dirty="0" smtClean="0"/>
              <a:t> </a:t>
            </a:r>
            <a:r>
              <a:rPr lang="nb-NO" dirty="0"/>
              <a:t>om </a:t>
            </a:r>
            <a:r>
              <a:rPr lang="nb-NO" dirty="0" smtClean="0"/>
              <a:t>sinnstilstand </a:t>
            </a:r>
            <a:r>
              <a:rPr lang="nb-NO" dirty="0"/>
              <a:t>enn ytre </a:t>
            </a:r>
            <a:r>
              <a:rPr lang="nb-NO" dirty="0" smtClean="0"/>
              <a:t>handling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33673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Realistiske </a:t>
            </a:r>
            <a:r>
              <a:rPr lang="nb-NO" dirty="0" err="1" smtClean="0"/>
              <a:t>trendar</a:t>
            </a:r>
            <a:r>
              <a:rPr lang="nb-NO" dirty="0" smtClean="0"/>
              <a:t> </a:t>
            </a:r>
            <a:r>
              <a:rPr lang="nb-NO" dirty="0" smtClean="0"/>
              <a:t>etter 1980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36441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Romanen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Den tradisjonelle, </a:t>
            </a:r>
            <a:r>
              <a:rPr lang="nb-NO" dirty="0" err="1" smtClean="0"/>
              <a:t>forteljande</a:t>
            </a:r>
            <a:r>
              <a:rPr lang="nb-NO" dirty="0" smtClean="0"/>
              <a:t> og </a:t>
            </a:r>
            <a:r>
              <a:rPr lang="nb-NO" dirty="0"/>
              <a:t>kronologiske romanen dominerer</a:t>
            </a:r>
          </a:p>
          <a:p>
            <a:r>
              <a:rPr lang="nb-NO" dirty="0"/>
              <a:t>Få </a:t>
            </a:r>
            <a:r>
              <a:rPr lang="nb-NO" dirty="0" smtClean="0"/>
              <a:t>skriv politisk </a:t>
            </a:r>
            <a:r>
              <a:rPr lang="nb-NO" dirty="0"/>
              <a:t>litteratur etter </a:t>
            </a:r>
            <a:r>
              <a:rPr lang="nb-NO" dirty="0" smtClean="0"/>
              <a:t>1970-talet</a:t>
            </a:r>
            <a:endParaRPr lang="nb-NO" dirty="0"/>
          </a:p>
          <a:p>
            <a:r>
              <a:rPr lang="nb-NO" dirty="0"/>
              <a:t>Det familiære og private: identitet, </a:t>
            </a:r>
            <a:r>
              <a:rPr lang="nb-NO" dirty="0" err="1" smtClean="0"/>
              <a:t>relasjonar</a:t>
            </a:r>
            <a:r>
              <a:rPr lang="nb-NO" dirty="0" smtClean="0"/>
              <a:t> </a:t>
            </a:r>
            <a:r>
              <a:rPr lang="nb-NO" dirty="0"/>
              <a:t>og kommunikasjon</a:t>
            </a:r>
          </a:p>
          <a:p>
            <a:r>
              <a:rPr lang="nb-NO" dirty="0"/>
              <a:t>Samfunnskritikk i </a:t>
            </a:r>
            <a:r>
              <a:rPr lang="nb-NO" dirty="0" smtClean="0"/>
              <a:t>krimsjangeren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75262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Kriminallitteratur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Sjanger i vekst</a:t>
            </a:r>
          </a:p>
          <a:p>
            <a:r>
              <a:rPr lang="nb-NO" dirty="0"/>
              <a:t>«Nordic </a:t>
            </a:r>
            <a:r>
              <a:rPr lang="nb-NO" dirty="0" err="1"/>
              <a:t>noir</a:t>
            </a:r>
            <a:r>
              <a:rPr lang="nb-NO" dirty="0"/>
              <a:t>»</a:t>
            </a:r>
          </a:p>
          <a:p>
            <a:r>
              <a:rPr lang="nb-NO" dirty="0"/>
              <a:t>Kjølig, melankolsk med depressiv stemning (Stieg Larsson, Gunnar Staalesen)</a:t>
            </a:r>
          </a:p>
          <a:p>
            <a:r>
              <a:rPr lang="nb-NO" dirty="0"/>
              <a:t>Psykologisk aspekt (Karin Fossum)</a:t>
            </a:r>
          </a:p>
          <a:p>
            <a:r>
              <a:rPr lang="nb-NO" dirty="0" err="1" smtClean="0"/>
              <a:t>Antiheltar</a:t>
            </a:r>
            <a:r>
              <a:rPr lang="nb-NO" dirty="0" smtClean="0"/>
              <a:t> </a:t>
            </a:r>
            <a:r>
              <a:rPr lang="nb-NO" dirty="0"/>
              <a:t>og </a:t>
            </a:r>
            <a:r>
              <a:rPr lang="nb-NO" dirty="0" err="1"/>
              <a:t>faktastoff</a:t>
            </a:r>
            <a:r>
              <a:rPr lang="nb-NO" dirty="0"/>
              <a:t> (Jo Nesbø)</a:t>
            </a:r>
          </a:p>
        </p:txBody>
      </p:sp>
    </p:spTree>
    <p:extLst>
      <p:ext uri="{BB962C8B-B14F-4D97-AF65-F5344CB8AC3E}">
        <p14:creationId xmlns:p14="http://schemas.microsoft.com/office/powerpoint/2010/main" val="553247844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55</TotalTime>
  <Words>402</Words>
  <Application>Microsoft Office PowerPoint</Application>
  <PresentationFormat>Skjermfremvisning (4:3)</PresentationFormat>
  <Paragraphs>71</Paragraphs>
  <Slides>16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16</vt:i4>
      </vt:variant>
    </vt:vector>
  </HeadingPairs>
  <TitlesOfParts>
    <vt:vector size="19" baseType="lpstr">
      <vt:lpstr>Arial</vt:lpstr>
      <vt:lpstr>Calibri</vt:lpstr>
      <vt:lpstr>Signatur_mal</vt:lpstr>
      <vt:lpstr>Litteraturen etter 1980</vt:lpstr>
      <vt:lpstr>Det globaliserte samfunnet</vt:lpstr>
      <vt:lpstr>Postmodernismen Likskapar og skilnader i forhold til modernismen</vt:lpstr>
      <vt:lpstr>Tema og innhald</vt:lpstr>
      <vt:lpstr>Skrivemåtar</vt:lpstr>
      <vt:lpstr>Jon Fosse</vt:lpstr>
      <vt:lpstr>Realistiske trendar etter 1980</vt:lpstr>
      <vt:lpstr>Romanen</vt:lpstr>
      <vt:lpstr>Kriminallitteratur</vt:lpstr>
      <vt:lpstr>Skitenrealisme</vt:lpstr>
      <vt:lpstr>Den vanskelege kommunikasjonen</vt:lpstr>
      <vt:lpstr>Kvardagsrealisme</vt:lpstr>
      <vt:lpstr>Familieliv</vt:lpstr>
      <vt:lpstr>Biografisk og dokumentarisk realisme</vt:lpstr>
      <vt:lpstr>Moderne arbeidarlitteratur</vt:lpstr>
      <vt:lpstr>Fantasy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Litteraturen etter 1980</dc:title>
  <dc:creator>Ingvild Sommer</dc:creator>
  <cp:lastModifiedBy>Kari Brudevoll</cp:lastModifiedBy>
  <cp:revision>5</cp:revision>
  <dcterms:created xsi:type="dcterms:W3CDTF">2013-08-13T11:59:53Z</dcterms:created>
  <dcterms:modified xsi:type="dcterms:W3CDTF">2016-04-26T13:25:55Z</dcterms:modified>
</cp:coreProperties>
</file>