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62" d="100"/>
          <a:sy n="62" d="100"/>
        </p:scale>
        <p:origin x="6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>
          <a:xfrm>
            <a:off x="1125538" y="684213"/>
            <a:ext cx="4572000" cy="3429000"/>
          </a:xfrm>
        </p:spPr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480F2B-7D95-43E6-B8CC-28F210C27E05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8910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 err="1"/>
              <a:t>Kap</a:t>
            </a:r>
            <a:r>
              <a:rPr lang="nb-NO" dirty="0"/>
              <a:t> 9 </a:t>
            </a:r>
            <a:br>
              <a:rPr lang="nb-NO" dirty="0"/>
            </a:br>
            <a:r>
              <a:rPr lang="nb-NO" dirty="0"/>
              <a:t>Fordypningsoppgaven</a:t>
            </a:r>
          </a:p>
        </p:txBody>
      </p:sp>
      <p:sp>
        <p:nvSpPr>
          <p:cNvPr id="2051" name="Undertittel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b-NO" dirty="0"/>
              <a:t>Lærerplanen sier at eleven skal kunne: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gjennomføre en selvvalgt og utforskende fordypningsoppgave med språklig, litterært eller annet norskfaglig emne, og velge kommunikasjonsverktøy ut fra faglige behov</a:t>
            </a:r>
          </a:p>
        </p:txBody>
      </p:sp>
      <p:pic>
        <p:nvPicPr>
          <p:cNvPr id="2052" name="Picture 5" descr="k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5350" y="1556792"/>
            <a:ext cx="333375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6803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Kjennetegn ved fordypningsoppgaven:</a:t>
            </a:r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et større individuelt, norskfaglig arbeid</a:t>
            </a:r>
          </a:p>
          <a:p>
            <a:r>
              <a:rPr lang="nb-NO" dirty="0"/>
              <a:t>presentasjonsform: skriftlig, muntlig eller som sammensatt tekst</a:t>
            </a:r>
          </a:p>
          <a:p>
            <a:r>
              <a:rPr lang="nb-NO" dirty="0"/>
              <a:t>emnet kan være om litteratur, språk eller massemedier </a:t>
            </a:r>
          </a:p>
          <a:p>
            <a:r>
              <a:rPr lang="nb-NO" dirty="0"/>
              <a:t>eller evt. en kombinasjon av disse emnene </a:t>
            </a:r>
          </a:p>
        </p:txBody>
      </p:sp>
    </p:spTree>
    <p:extLst>
      <p:ext uri="{BB962C8B-B14F-4D97-AF65-F5344CB8AC3E}">
        <p14:creationId xmlns:p14="http://schemas.microsoft.com/office/powerpoint/2010/main" val="2928860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Faser i arbeidet</a:t>
            </a:r>
          </a:p>
        </p:txBody>
      </p:sp>
      <p:sp>
        <p:nvSpPr>
          <p:cNvPr id="4099" name="Plassholder for innhold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Du skal arbeide ut fra en </a:t>
            </a:r>
            <a:r>
              <a:rPr lang="nb-NO" i="1" dirty="0"/>
              <a:t>problemstilling </a:t>
            </a:r>
            <a:r>
              <a:rPr lang="nb-NO" dirty="0"/>
              <a:t>som avgrenser besvarelsen din. </a:t>
            </a:r>
          </a:p>
          <a:p>
            <a:r>
              <a:rPr lang="nb-NO" dirty="0"/>
              <a:t>Du må finne og lese  primær- og sekundærlitteratur.</a:t>
            </a:r>
          </a:p>
          <a:p>
            <a:pPr eaLnBrk="1" hangingPunct="1"/>
            <a:endParaRPr lang="nb-NO" dirty="0"/>
          </a:p>
          <a:p>
            <a:pPr eaLnBrk="1" hangingPunct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544091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/>
              <a:t>Faser i arbeidet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Du må begynne disponering og utformingen av innholdet tilpasset den presentasjonsformen du velger.</a:t>
            </a:r>
          </a:p>
          <a:p>
            <a:r>
              <a:rPr lang="nb-NO" dirty="0"/>
              <a:t>Du må skrive, utforme eller innlære presentasjonen.</a:t>
            </a:r>
          </a:p>
          <a:p>
            <a:pPr eaLnBrk="1" hangingPunct="1">
              <a:buFont typeface="Arial" charset="0"/>
              <a:buNone/>
            </a:pPr>
            <a:endParaRPr lang="nb-NO" dirty="0"/>
          </a:p>
          <a:p>
            <a:pPr eaLnBrk="1" hangingPunct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01191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/>
              <a:t>Bruk av kilder</a:t>
            </a:r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Du skal lage din egen selvstendige tekst.</a:t>
            </a:r>
          </a:p>
          <a:p>
            <a:r>
              <a:rPr lang="nb-NO" dirty="0"/>
              <a:t>Riktig bruk av kildene er et hovedkriterium  for å få god karakter.</a:t>
            </a:r>
          </a:p>
          <a:p>
            <a:r>
              <a:rPr lang="nb-NO" dirty="0"/>
              <a:t>Kildene må oppgis til læreren og evt. tilhørere.</a:t>
            </a:r>
          </a:p>
        </p:txBody>
      </p:sp>
    </p:spTree>
    <p:extLst>
      <p:ext uri="{BB962C8B-B14F-4D97-AF65-F5344CB8AC3E}">
        <p14:creationId xmlns:p14="http://schemas.microsoft.com/office/powerpoint/2010/main" val="3131532632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33</TotalTime>
  <Words>154</Words>
  <Application>Microsoft Office PowerPoint</Application>
  <PresentationFormat>Skjermfremvisning (4:3)</PresentationFormat>
  <Paragraphs>20</Paragraphs>
  <Slides>5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Signatur_mal</vt:lpstr>
      <vt:lpstr>Kap 9  Fordypningsoppgaven</vt:lpstr>
      <vt:lpstr>Kjennetegn ved fordypningsoppgaven:</vt:lpstr>
      <vt:lpstr>Faser i arbeidet</vt:lpstr>
      <vt:lpstr>Faser i arbeidet</vt:lpstr>
      <vt:lpstr>Bruk av kilder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Kap 9  Fordjupingsoppgåva</dc:title>
  <dc:creator>Ingvild Sommer</dc:creator>
  <cp:lastModifiedBy>Kristin Tunli</cp:lastModifiedBy>
  <cp:revision>5</cp:revision>
  <dcterms:created xsi:type="dcterms:W3CDTF">2013-08-13T12:55:24Z</dcterms:created>
  <dcterms:modified xsi:type="dcterms:W3CDTF">2021-02-15T15:07:01Z</dcterms:modified>
</cp:coreProperties>
</file>