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2406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07.04.2016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Lær </a:t>
            </a:r>
            <a:r>
              <a:rPr lang="nb-NO" dirty="0" err="1" smtClean="0"/>
              <a:t>lettare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Studieteknikk for </a:t>
            </a:r>
            <a:r>
              <a:rPr lang="nb-NO" dirty="0" err="1" smtClean="0"/>
              <a:t>meir</a:t>
            </a:r>
            <a:r>
              <a:rPr lang="nb-NO" dirty="0" smtClean="0"/>
              <a:t> effektiv læring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899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aktiv </a:t>
            </a:r>
            <a:r>
              <a:rPr lang="nb-NO" dirty="0" err="1" smtClean="0"/>
              <a:t>kunnskapssøkjar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/>
              <a:t>Les aviser og bøker</a:t>
            </a:r>
          </a:p>
          <a:p>
            <a:r>
              <a:rPr lang="nb-NO" dirty="0" smtClean="0"/>
              <a:t>Sjå </a:t>
            </a:r>
            <a:r>
              <a:rPr lang="nb-NO" dirty="0"/>
              <a:t>på </a:t>
            </a:r>
            <a:r>
              <a:rPr lang="nb-NO" dirty="0" err="1" smtClean="0"/>
              <a:t>debattar</a:t>
            </a:r>
            <a:endParaRPr lang="nb-NO" dirty="0"/>
          </a:p>
          <a:p>
            <a:r>
              <a:rPr lang="nb-NO" dirty="0"/>
              <a:t>Les </a:t>
            </a:r>
            <a:r>
              <a:rPr lang="nb-NO" dirty="0" err="1" smtClean="0"/>
              <a:t>bloggar</a:t>
            </a:r>
            <a:r>
              <a:rPr lang="nb-NO" dirty="0" smtClean="0"/>
              <a:t> </a:t>
            </a:r>
            <a:r>
              <a:rPr lang="nb-NO" dirty="0"/>
              <a:t>og skriv </a:t>
            </a:r>
            <a:r>
              <a:rPr lang="nb-NO" dirty="0" err="1" smtClean="0"/>
              <a:t>sjølv</a:t>
            </a:r>
            <a:r>
              <a:rPr lang="nb-NO" dirty="0" smtClean="0"/>
              <a:t> </a:t>
            </a:r>
            <a:endParaRPr lang="nb-NO" dirty="0"/>
          </a:p>
          <a:p>
            <a:r>
              <a:rPr lang="nb-NO" dirty="0"/>
              <a:t>Følg med i samfunnslivet rundt deg</a:t>
            </a:r>
          </a:p>
        </p:txBody>
      </p:sp>
    </p:spTree>
    <p:extLst>
      <p:ext uri="{BB962C8B-B14F-4D97-AF65-F5344CB8AC3E}">
        <p14:creationId xmlns:p14="http://schemas.microsoft.com/office/powerpoint/2010/main" val="190940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Effektiv læring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/>
              <a:t>Start </a:t>
            </a:r>
            <a:r>
              <a:rPr lang="nb-NO" dirty="0" smtClean="0"/>
              <a:t>læringa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første time!</a:t>
            </a:r>
          </a:p>
          <a:p>
            <a:r>
              <a:rPr lang="nb-NO" dirty="0" err="1" smtClean="0"/>
              <a:t>Ver</a:t>
            </a:r>
            <a:r>
              <a:rPr lang="nb-NO" dirty="0" smtClean="0"/>
              <a:t> </a:t>
            </a:r>
            <a:r>
              <a:rPr lang="nb-NO" dirty="0"/>
              <a:t>aktiv!</a:t>
            </a:r>
          </a:p>
          <a:p>
            <a:r>
              <a:rPr lang="nb-NO" dirty="0" err="1" smtClean="0"/>
              <a:t>Ver</a:t>
            </a:r>
            <a:r>
              <a:rPr lang="nb-NO" dirty="0" smtClean="0"/>
              <a:t> førebudd!</a:t>
            </a:r>
            <a:endParaRPr lang="nb-NO" dirty="0"/>
          </a:p>
          <a:p>
            <a:r>
              <a:rPr lang="nb-NO" dirty="0"/>
              <a:t>Vis positiv interesse!</a:t>
            </a:r>
          </a:p>
        </p:txBody>
      </p:sp>
    </p:spTree>
    <p:extLst>
      <p:ext uri="{BB962C8B-B14F-4D97-AF65-F5344CB8AC3E}">
        <p14:creationId xmlns:p14="http://schemas.microsoft.com/office/powerpoint/2010/main" val="30647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PC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Lær </a:t>
            </a:r>
            <a:r>
              <a:rPr lang="nb-NO" dirty="0" err="1" smtClean="0"/>
              <a:t>meir</a:t>
            </a:r>
            <a:r>
              <a:rPr lang="nb-NO" dirty="0" smtClean="0"/>
              <a:t> </a:t>
            </a:r>
            <a:r>
              <a:rPr lang="nb-NO" dirty="0"/>
              <a:t>om bruk av datamaskinen</a:t>
            </a:r>
          </a:p>
          <a:p>
            <a:r>
              <a:rPr lang="nb-NO" dirty="0"/>
              <a:t>Bruk </a:t>
            </a:r>
            <a:r>
              <a:rPr lang="nb-NO" dirty="0" smtClean="0"/>
              <a:t>han </a:t>
            </a:r>
            <a:r>
              <a:rPr lang="nb-NO" dirty="0" smtClean="0"/>
              <a:t>aktivt </a:t>
            </a:r>
            <a:r>
              <a:rPr lang="nb-NO" dirty="0"/>
              <a:t>til å finne informasjon, skrive </a:t>
            </a:r>
            <a:r>
              <a:rPr lang="nb-NO" dirty="0" err="1" smtClean="0"/>
              <a:t>tekstar</a:t>
            </a:r>
            <a:r>
              <a:rPr lang="nb-NO" dirty="0" smtClean="0"/>
              <a:t> </a:t>
            </a:r>
            <a:r>
              <a:rPr lang="nb-NO" dirty="0"/>
              <a:t>og lage </a:t>
            </a:r>
            <a:r>
              <a:rPr lang="nb-NO" dirty="0" err="1" smtClean="0"/>
              <a:t>presentasjonar</a:t>
            </a:r>
            <a:endParaRPr lang="nb-NO" dirty="0"/>
          </a:p>
          <a:p>
            <a:r>
              <a:rPr lang="nb-NO" dirty="0"/>
              <a:t>Lag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oversiktleg</a:t>
            </a:r>
            <a:r>
              <a:rPr lang="nb-NO" dirty="0" smtClean="0"/>
              <a:t> </a:t>
            </a:r>
            <a:r>
              <a:rPr lang="nb-NO" dirty="0"/>
              <a:t>system for lagring av </a:t>
            </a:r>
            <a:r>
              <a:rPr lang="nb-NO" dirty="0" smtClean="0"/>
              <a:t>dokument</a:t>
            </a:r>
            <a:endParaRPr lang="nb-NO" dirty="0"/>
          </a:p>
          <a:p>
            <a:r>
              <a:rPr lang="nb-NO" dirty="0"/>
              <a:t>Ha </a:t>
            </a:r>
            <a:r>
              <a:rPr lang="nb-NO" dirty="0" err="1" smtClean="0"/>
              <a:t>berre</a:t>
            </a:r>
            <a:r>
              <a:rPr lang="nb-NO" dirty="0" smtClean="0"/>
              <a:t> </a:t>
            </a:r>
            <a:r>
              <a:rPr lang="nb-NO" dirty="0" err="1" smtClean="0"/>
              <a:t>faglege</a:t>
            </a:r>
            <a:r>
              <a:rPr lang="nb-NO" dirty="0" smtClean="0"/>
              <a:t> program </a:t>
            </a:r>
            <a:r>
              <a:rPr lang="nb-NO" dirty="0" err="1" smtClean="0"/>
              <a:t>tilgjengeleg</a:t>
            </a:r>
            <a:r>
              <a:rPr lang="nb-NO" dirty="0" smtClean="0"/>
              <a:t> </a:t>
            </a:r>
            <a:r>
              <a:rPr lang="nb-NO" dirty="0"/>
              <a:t>under læring</a:t>
            </a:r>
          </a:p>
        </p:txBody>
      </p:sp>
    </p:spTree>
    <p:extLst>
      <p:ext uri="{BB962C8B-B14F-4D97-AF65-F5344CB8AC3E}">
        <p14:creationId xmlns:p14="http://schemas.microsoft.com/office/powerpoint/2010/main" val="198295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Læring i </a:t>
            </a:r>
            <a:r>
              <a:rPr lang="nb-NO" dirty="0" err="1" smtClean="0"/>
              <a:t>timane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Ta </a:t>
            </a:r>
            <a:r>
              <a:rPr lang="nb-NO" dirty="0" smtClean="0"/>
              <a:t>notat</a:t>
            </a:r>
            <a:endParaRPr lang="nb-NO" dirty="0"/>
          </a:p>
          <a:p>
            <a:r>
              <a:rPr lang="nb-NO" dirty="0"/>
              <a:t>Noter ned ord du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/>
              <a:t>forstår</a:t>
            </a:r>
          </a:p>
          <a:p>
            <a:r>
              <a:rPr lang="nb-NO" dirty="0"/>
              <a:t>Still spørsmål</a:t>
            </a:r>
          </a:p>
          <a:p>
            <a:r>
              <a:rPr lang="nb-NO" dirty="0" err="1" smtClean="0"/>
              <a:t>Ver</a:t>
            </a:r>
            <a:r>
              <a:rPr lang="nb-NO" dirty="0" smtClean="0"/>
              <a:t> </a:t>
            </a:r>
            <a:r>
              <a:rPr lang="nb-NO" dirty="0"/>
              <a:t>aktiv i gruppearbeid</a:t>
            </a:r>
          </a:p>
          <a:p>
            <a:r>
              <a:rPr lang="nb-NO" dirty="0"/>
              <a:t>Bidra til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godt og positivt læringsmiljø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70" y="2636912"/>
            <a:ext cx="462908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 tankekart for å </a:t>
            </a:r>
            <a:r>
              <a:rPr lang="nb-NO" dirty="0" err="1" smtClean="0"/>
              <a:t>hugse</a:t>
            </a:r>
            <a:r>
              <a:rPr lang="nb-NO" dirty="0" smtClean="0"/>
              <a:t> betre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556792"/>
            <a:ext cx="6120680" cy="41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 to-kolonne nøkkelord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Døme: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96964"/>
            <a:ext cx="5616624" cy="36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du skal lese nytt fagstoff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b-NO" dirty="0" smtClean="0"/>
              <a:t>va </a:t>
            </a:r>
            <a:r>
              <a:rPr lang="nb-NO" dirty="0"/>
              <a:t>kan du om emnet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før?</a:t>
            </a:r>
          </a:p>
          <a:p>
            <a:r>
              <a:rPr lang="nb-NO" dirty="0" smtClean="0"/>
              <a:t>Sjå </a:t>
            </a:r>
            <a:r>
              <a:rPr lang="nb-NO" dirty="0"/>
              <a:t>på </a:t>
            </a:r>
            <a:r>
              <a:rPr lang="nb-NO" dirty="0" err="1" smtClean="0"/>
              <a:t>bilete</a:t>
            </a:r>
            <a:endParaRPr lang="nb-NO" dirty="0"/>
          </a:p>
          <a:p>
            <a:r>
              <a:rPr lang="nb-NO" dirty="0" smtClean="0"/>
              <a:t>Sjå </a:t>
            </a:r>
            <a:r>
              <a:rPr lang="nb-NO" dirty="0"/>
              <a:t>på overskrifter og </a:t>
            </a:r>
            <a:r>
              <a:rPr lang="nb-NO" dirty="0" err="1" smtClean="0"/>
              <a:t>margtekstar</a:t>
            </a:r>
            <a:endParaRPr lang="nb-NO" dirty="0"/>
          </a:p>
          <a:p>
            <a:r>
              <a:rPr lang="nb-NO" dirty="0" smtClean="0"/>
              <a:t>Kva </a:t>
            </a:r>
            <a:r>
              <a:rPr lang="nb-NO" dirty="0" err="1" smtClean="0"/>
              <a:t>handlar</a:t>
            </a:r>
            <a:r>
              <a:rPr lang="nb-NO" dirty="0" smtClean="0"/>
              <a:t> </a:t>
            </a:r>
            <a:r>
              <a:rPr lang="nb-NO" dirty="0"/>
              <a:t>teksten om?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192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du skal lese nytt fagstoff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Les </a:t>
            </a:r>
            <a:r>
              <a:rPr lang="nb-NO" dirty="0" err="1" smtClean="0"/>
              <a:t>roleg</a:t>
            </a:r>
            <a:r>
              <a:rPr lang="nb-NO" dirty="0" smtClean="0"/>
              <a:t> </a:t>
            </a:r>
            <a:r>
              <a:rPr lang="nb-NO" dirty="0"/>
              <a:t>gjennom teksten</a:t>
            </a:r>
          </a:p>
          <a:p>
            <a:endParaRPr lang="nb-NO" dirty="0"/>
          </a:p>
          <a:p>
            <a:r>
              <a:rPr lang="nb-NO" dirty="0"/>
              <a:t>Stopp opp når du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/>
              <a:t>forstår. Slå opp </a:t>
            </a:r>
            <a:r>
              <a:rPr lang="nb-NO" dirty="0" err="1" smtClean="0"/>
              <a:t>vanskelege</a:t>
            </a:r>
            <a:r>
              <a:rPr lang="nb-NO" dirty="0" smtClean="0"/>
              <a:t> </a:t>
            </a:r>
            <a:r>
              <a:rPr lang="nb-NO" dirty="0"/>
              <a:t>ord.</a:t>
            </a:r>
          </a:p>
          <a:p>
            <a:endParaRPr lang="nb-NO" dirty="0"/>
          </a:p>
          <a:p>
            <a:r>
              <a:rPr lang="nb-NO" dirty="0"/>
              <a:t>Tenk igjennom om teksten </a:t>
            </a:r>
            <a:r>
              <a:rPr lang="nb-NO" dirty="0" err="1" smtClean="0"/>
              <a:t>handlar</a:t>
            </a:r>
            <a:r>
              <a:rPr lang="nb-NO" dirty="0" smtClean="0"/>
              <a:t> </a:t>
            </a:r>
            <a:r>
              <a:rPr lang="nb-NO" dirty="0"/>
              <a:t>om det du </a:t>
            </a:r>
            <a:r>
              <a:rPr lang="nb-NO" dirty="0" smtClean="0"/>
              <a:t>trudde</a:t>
            </a:r>
            <a:r>
              <a:rPr lang="nb-NO" dirty="0"/>
              <a:t>. </a:t>
            </a:r>
            <a:r>
              <a:rPr lang="nb-NO" dirty="0" smtClean="0"/>
              <a:t>Viss </a:t>
            </a:r>
            <a:r>
              <a:rPr lang="nb-NO" dirty="0" err="1" smtClean="0"/>
              <a:t>ikkje</a:t>
            </a:r>
            <a:r>
              <a:rPr lang="nb-NO" dirty="0"/>
              <a:t>, </a:t>
            </a:r>
            <a:r>
              <a:rPr lang="nb-NO" dirty="0" smtClean="0"/>
              <a:t>sjå </a:t>
            </a:r>
            <a:r>
              <a:rPr lang="nb-NO" dirty="0"/>
              <a:t>over teksten på nytt.</a:t>
            </a:r>
          </a:p>
        </p:txBody>
      </p:sp>
    </p:spTree>
    <p:extLst>
      <p:ext uri="{BB962C8B-B14F-4D97-AF65-F5344CB8AC3E}">
        <p14:creationId xmlns:p14="http://schemas.microsoft.com/office/powerpoint/2010/main" val="62922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Korleis</a:t>
            </a:r>
            <a:r>
              <a:rPr lang="nb-NO" dirty="0" smtClean="0"/>
              <a:t> </a:t>
            </a:r>
            <a:r>
              <a:rPr lang="nb-NO" dirty="0" err="1" smtClean="0"/>
              <a:t>hugse</a:t>
            </a:r>
            <a:r>
              <a:rPr lang="nb-NO" dirty="0" smtClean="0"/>
              <a:t> betre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Gjenfortel</a:t>
            </a:r>
            <a:r>
              <a:rPr lang="nb-NO" dirty="0" smtClean="0"/>
              <a:t> </a:t>
            </a:r>
            <a:r>
              <a:rPr lang="nb-NO" dirty="0"/>
              <a:t>stoffet for deg </a:t>
            </a:r>
            <a:r>
              <a:rPr lang="nb-NO" dirty="0" err="1" smtClean="0"/>
              <a:t>sjølv</a:t>
            </a:r>
            <a:r>
              <a:rPr lang="nb-NO" dirty="0" smtClean="0"/>
              <a:t> </a:t>
            </a:r>
            <a:r>
              <a:rPr lang="nb-NO" dirty="0"/>
              <a:t>eller andre</a:t>
            </a:r>
          </a:p>
          <a:p>
            <a:endParaRPr lang="nb-NO" dirty="0"/>
          </a:p>
          <a:p>
            <a:r>
              <a:rPr lang="nb-NO" dirty="0"/>
              <a:t>Undervis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annan</a:t>
            </a:r>
            <a:r>
              <a:rPr lang="nb-NO" dirty="0" smtClean="0"/>
              <a:t> </a:t>
            </a:r>
            <a:r>
              <a:rPr lang="nb-NO" dirty="0"/>
              <a:t>i stoffet</a:t>
            </a:r>
          </a:p>
          <a:p>
            <a:endParaRPr lang="nb-NO" dirty="0"/>
          </a:p>
          <a:p>
            <a:r>
              <a:rPr lang="nb-NO" dirty="0" smtClean="0"/>
              <a:t>Et sunt </a:t>
            </a:r>
            <a:r>
              <a:rPr lang="nb-NO" dirty="0"/>
              <a:t>og sørg for å få mosjon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9285"/>
            <a:ext cx="4038600" cy="2907792"/>
          </a:xfrm>
        </p:spPr>
      </p:pic>
    </p:spTree>
    <p:extLst>
      <p:ext uri="{BB962C8B-B14F-4D97-AF65-F5344CB8AC3E}">
        <p14:creationId xmlns:p14="http://schemas.microsoft.com/office/powerpoint/2010/main" val="2139815596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56</TotalTime>
  <Words>210</Words>
  <Application>Microsoft Office PowerPoint</Application>
  <PresentationFormat>Skjermfremvisning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Signatur_mal</vt:lpstr>
      <vt:lpstr>Lær lettare</vt:lpstr>
      <vt:lpstr>Effektiv læring</vt:lpstr>
      <vt:lpstr>Bruk av PC</vt:lpstr>
      <vt:lpstr>Læring i timane</vt:lpstr>
      <vt:lpstr>Lag tankekart for å hugse betre</vt:lpstr>
      <vt:lpstr>Lag to-kolonne nøkkelord</vt:lpstr>
      <vt:lpstr>Når du skal lese nytt fagstoff</vt:lpstr>
      <vt:lpstr>Når du skal lese nytt fagstoff</vt:lpstr>
      <vt:lpstr>Korleis hugse betre</vt:lpstr>
      <vt:lpstr>Ver ein aktiv kunnskapssøkjar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 LETTARE</dc:title>
  <dc:creator>Ingvild Sommer</dc:creator>
  <cp:lastModifiedBy>Kari Brudevoll</cp:lastModifiedBy>
  <cp:revision>7</cp:revision>
  <dcterms:created xsi:type="dcterms:W3CDTF">2013-08-09T07:02:26Z</dcterms:created>
  <dcterms:modified xsi:type="dcterms:W3CDTF">2016-04-07T16:20:51Z</dcterms:modified>
</cp:coreProperties>
</file>