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26.04.2016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26.04.2016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55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56" name="TextShape 3"/>
          <p:cNvSpPr txBox="1"/>
          <p:nvPr/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/>
              <a:t>Retorikk og </a:t>
            </a:r>
            <a:r>
              <a:rPr lang="nb-NO" sz="3200" dirty="0" err="1" smtClean="0"/>
              <a:t>munnleg</a:t>
            </a:r>
            <a:r>
              <a:rPr lang="nb-NO" sz="3200" dirty="0" smtClean="0"/>
              <a:t> kommunikasjon</a:t>
            </a:r>
            <a:endParaRPr lang="nb-NO" sz="3200" dirty="0"/>
          </a:p>
        </p:txBody>
      </p:sp>
      <p:sp>
        <p:nvSpPr>
          <p:cNvPr id="57" name="TextShape 4"/>
          <p:cNvSpPr txBox="1"/>
          <p:nvPr/>
        </p:nvSpPr>
        <p:spPr>
          <a:xfrm>
            <a:off x="630096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  <a:buSzPct val="45000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Fem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fasar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som er viktig for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munnleg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framføring: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lnSpc>
                <a:spcPct val="150000"/>
              </a:lnSpc>
              <a:buSzPct val="45000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Inventio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Finne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moment,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bestemme seg for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innhaldet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lnSpc>
                <a:spcPct val="150000"/>
              </a:lnSpc>
              <a:buSzPct val="45000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Dispositio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Lage disposisjon</a:t>
            </a:r>
          </a:p>
          <a:p>
            <a:pPr lvl="1">
              <a:lnSpc>
                <a:spcPct val="150000"/>
              </a:lnSpc>
              <a:buSzPct val="45000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Elocutio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Formulere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argumenta,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finne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stil</a:t>
            </a:r>
          </a:p>
          <a:p>
            <a:pPr lvl="1">
              <a:lnSpc>
                <a:spcPct val="150000"/>
              </a:lnSpc>
              <a:buSzPct val="45000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Memoria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Hugse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lære seg talen</a:t>
            </a:r>
          </a:p>
          <a:p>
            <a:pPr lvl="1">
              <a:lnSpc>
                <a:spcPct val="150000"/>
              </a:lnSpc>
              <a:buSzPct val="45000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Actio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Framføre</a:t>
            </a:r>
          </a:p>
        </p:txBody>
      </p:sp>
    </p:spTree>
    <p:extLst>
      <p:ext uri="{BB962C8B-B14F-4D97-AF65-F5344CB8AC3E}">
        <p14:creationId xmlns:p14="http://schemas.microsoft.com/office/powerpoint/2010/main" val="52883121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91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92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Vurdering av 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innhald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3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Raud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tråd?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Tydeleg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disposisjon?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innhaldet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tilpassa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publikum?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Fekk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publikum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meir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kunnskap?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appellformer prega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føredraget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2643529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61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Inventio</a:t>
            </a:r>
            <a:endParaRPr lang="nb-NO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Finne </a:t>
            </a:r>
            <a:r>
              <a:rPr lang="nb-NO" dirty="0" smtClean="0"/>
              <a:t>argument </a:t>
            </a:r>
            <a:r>
              <a:rPr lang="nb-NO" dirty="0"/>
              <a:t>som </a:t>
            </a:r>
            <a:r>
              <a:rPr lang="nb-NO" dirty="0" err="1" smtClean="0"/>
              <a:t>passar</a:t>
            </a:r>
            <a:r>
              <a:rPr lang="nb-NO" dirty="0" smtClean="0"/>
              <a:t> </a:t>
            </a:r>
            <a:r>
              <a:rPr lang="nb-NO" dirty="0"/>
              <a:t>til </a:t>
            </a:r>
            <a:r>
              <a:rPr lang="nb-NO" dirty="0" err="1" smtClean="0"/>
              <a:t>innhaldet</a:t>
            </a:r>
            <a:r>
              <a:rPr lang="nb-NO" dirty="0" smtClean="0"/>
              <a:t> </a:t>
            </a:r>
            <a:r>
              <a:rPr lang="nb-NO" dirty="0"/>
              <a:t>og vil virke </a:t>
            </a:r>
            <a:r>
              <a:rPr lang="nb-NO" dirty="0" err="1" smtClean="0"/>
              <a:t>overbevisande</a:t>
            </a:r>
            <a:r>
              <a:rPr lang="nb-NO" dirty="0"/>
              <a:t>.</a:t>
            </a:r>
          </a:p>
          <a:p>
            <a:endParaRPr lang="nb-NO" dirty="0"/>
          </a:p>
          <a:p>
            <a:r>
              <a:rPr lang="nb-NO" dirty="0"/>
              <a:t>Fakta? </a:t>
            </a:r>
            <a:r>
              <a:rPr lang="nb-NO" dirty="0" smtClean="0"/>
              <a:t>Sitat? </a:t>
            </a:r>
            <a:r>
              <a:rPr lang="nb-NO" dirty="0" err="1" smtClean="0"/>
              <a:t>Samanlikningar</a:t>
            </a:r>
            <a:r>
              <a:rPr lang="nb-NO" dirty="0" smtClean="0"/>
              <a:t>? Eksempel?</a:t>
            </a:r>
            <a:endParaRPr lang="nn-NO" dirty="0"/>
          </a:p>
          <a:p>
            <a:endParaRPr lang="nb-NO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2550" y="1729581"/>
            <a:ext cx="3009900" cy="4267200"/>
          </a:xfrm>
        </p:spPr>
      </p:pic>
    </p:spTree>
    <p:extLst>
      <p:ext uri="{BB962C8B-B14F-4D97-AF65-F5344CB8AC3E}">
        <p14:creationId xmlns:p14="http://schemas.microsoft.com/office/powerpoint/2010/main" val="393990671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63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64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Dispositio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55577" y="1628800"/>
            <a:ext cx="793086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Byrjinga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Innleiinga.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Skape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kontakt med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tilhøyraren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Gi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positivt inntrykk.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Midten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Hovudtankane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Bodskapen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må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komme klart fram. Viktige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moment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først.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Avslutninga.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Konklusjonen.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Oppsummering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oppfordring,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vise til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innleiinga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077116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68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 err="1"/>
              <a:t>Elocutio</a:t>
            </a:r>
            <a:endParaRPr sz="3200" dirty="0"/>
          </a:p>
        </p:txBody>
      </p:sp>
      <p:sp>
        <p:nvSpPr>
          <p:cNvPr id="69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lnSpc>
                <a:spcPct val="150000"/>
              </a:lnSpc>
              <a:buSzPct val="45000"/>
              <a:buFont typeface="StarSymbol"/>
              <a:buChar char=""/>
            </a:pPr>
            <a:endParaRPr sz="2400" dirty="0"/>
          </a:p>
          <a:p>
            <a:pPr>
              <a:buSzPct val="45000"/>
              <a:buFont typeface="StarSymbol"/>
              <a:buChar char=""/>
            </a:pPr>
            <a:endParaRPr dirty="0"/>
          </a:p>
          <a:p>
            <a:pPr>
              <a:buSzPct val="45000"/>
              <a:buFont typeface="StarSymbol"/>
              <a:buChar char=""/>
            </a:pP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1556792"/>
            <a:ext cx="822852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SzPct val="45000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Formulere slik at du oppnår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ønskt verknad.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50000"/>
              </a:lnSpc>
              <a:buSzPct val="45000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hugsar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du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retorikken?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anose="020B0604020202020204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Etos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Tillit. For at du skal bli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trudd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Logos. Fornuft.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Haldbare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argument.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Patos.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Kjensler.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Tilhøyraren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blir kjenslemessig engasjert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Aptum.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Velje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stil. Formell? Humoristisk?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Alvorleg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anose="020B0604020202020204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Kairos.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Samanhengen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som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talen eller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føredraget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skal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framførast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400977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72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Memoria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/>
              <a:t> </a:t>
            </a:r>
            <a:endParaRPr dirty="0"/>
          </a:p>
        </p:txBody>
      </p:sp>
      <p:sp>
        <p:nvSpPr>
          <p:cNvPr id="2" name="TextBox 1"/>
          <p:cNvSpPr txBox="1"/>
          <p:nvPr/>
        </p:nvSpPr>
        <p:spPr>
          <a:xfrm>
            <a:off x="755576" y="1612094"/>
            <a:ext cx="774798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Det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viktigaste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hjelpemiddelet mot nervøsitet: Vite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kva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skal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seie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Lausrive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deg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frå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teksten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Få kontakt med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tilhøyrarane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Pugg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innleiinga 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8965802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endParaRPr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smtClean="0"/>
              <a:t>Actio</a:t>
            </a:r>
            <a:endParaRPr lang="nb-NO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SzPct val="45000"/>
            </a:pPr>
            <a:r>
              <a:rPr lang="nb-NO" dirty="0" err="1" smtClean="0"/>
              <a:t>Korleis</a:t>
            </a:r>
            <a:r>
              <a:rPr lang="nb-NO" dirty="0" smtClean="0"/>
              <a:t> </a:t>
            </a:r>
            <a:r>
              <a:rPr lang="nb-NO" dirty="0" err="1" smtClean="0"/>
              <a:t>bodskapen</a:t>
            </a:r>
            <a:r>
              <a:rPr lang="nb-NO" dirty="0" smtClean="0"/>
              <a:t> blir framført</a:t>
            </a:r>
            <a:endParaRPr lang="nb-NO" dirty="0"/>
          </a:p>
          <a:p>
            <a:pPr marL="0" indent="0">
              <a:lnSpc>
                <a:spcPct val="150000"/>
              </a:lnSpc>
              <a:buSzPct val="45000"/>
              <a:buNone/>
            </a:pPr>
            <a:endParaRPr lang="nb-NO" dirty="0"/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Talen: </a:t>
            </a:r>
            <a:r>
              <a:rPr lang="nb-NO" dirty="0" smtClean="0"/>
              <a:t>Stemma, kroppsspråk</a:t>
            </a:r>
            <a:endParaRPr lang="nb-NO" dirty="0"/>
          </a:p>
          <a:p>
            <a:pPr>
              <a:lnSpc>
                <a:spcPct val="150000"/>
              </a:lnSpc>
              <a:buSzPct val="45000"/>
            </a:pPr>
            <a:endParaRPr lang="nb-NO" dirty="0"/>
          </a:p>
          <a:p>
            <a:pPr>
              <a:lnSpc>
                <a:spcPct val="150000"/>
              </a:lnSpc>
              <a:buSzPct val="45000"/>
            </a:pPr>
            <a:r>
              <a:rPr lang="nb-NO" dirty="0" err="1" smtClean="0"/>
              <a:t>Føredrag</a:t>
            </a:r>
            <a:r>
              <a:rPr lang="nb-NO" dirty="0"/>
              <a:t>: </a:t>
            </a:r>
            <a:r>
              <a:rPr lang="nb-NO" dirty="0" err="1" smtClean="0"/>
              <a:t>Fleire</a:t>
            </a:r>
            <a:r>
              <a:rPr lang="nb-NO" dirty="0" smtClean="0"/>
              <a:t> </a:t>
            </a:r>
            <a:r>
              <a:rPr lang="nb-NO" dirty="0" err="1" smtClean="0"/>
              <a:t>verkemiddel</a:t>
            </a:r>
            <a:endParaRPr lang="nb-NO" dirty="0"/>
          </a:p>
          <a:p>
            <a:pPr>
              <a:lnSpc>
                <a:spcPct val="150000"/>
              </a:lnSpc>
              <a:buSzPct val="45000"/>
            </a:pPr>
            <a:endParaRPr lang="nb-NO" dirty="0"/>
          </a:p>
          <a:p>
            <a:pPr>
              <a:lnSpc>
                <a:spcPct val="150000"/>
              </a:lnSpc>
              <a:buSzPct val="45000"/>
            </a:pPr>
            <a:r>
              <a:rPr lang="nb-NO" dirty="0"/>
              <a:t>Viktig med </a:t>
            </a:r>
            <a:r>
              <a:rPr lang="nb-NO" dirty="0" err="1" smtClean="0"/>
              <a:t>eit</a:t>
            </a:r>
            <a:r>
              <a:rPr lang="nb-NO" dirty="0" smtClean="0"/>
              <a:t> </a:t>
            </a:r>
            <a:r>
              <a:rPr lang="nb-NO" dirty="0" err="1" smtClean="0"/>
              <a:t>aksepterande</a:t>
            </a:r>
            <a:r>
              <a:rPr lang="nb-NO" dirty="0" smtClean="0"/>
              <a:t> </a:t>
            </a:r>
            <a:r>
              <a:rPr lang="nb-NO" dirty="0"/>
              <a:t>miljø i klassen</a:t>
            </a:r>
          </a:p>
          <a:p>
            <a:endParaRPr lang="nb-NO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713517"/>
            <a:ext cx="4038600" cy="2307771"/>
          </a:xfrm>
        </p:spPr>
      </p:pic>
    </p:spTree>
    <p:extLst>
      <p:ext uri="{BB962C8B-B14F-4D97-AF65-F5344CB8AC3E}">
        <p14:creationId xmlns:p14="http://schemas.microsoft.com/office/powerpoint/2010/main" val="130546385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79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80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/>
              <a:t>Gode råd for </a:t>
            </a:r>
            <a:r>
              <a:rPr lang="nb-NO" sz="3200" dirty="0" smtClean="0"/>
              <a:t>framføringa</a:t>
            </a:r>
            <a:endParaRPr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755576" y="1844824"/>
            <a:ext cx="793014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Varier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stemmebruken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Roleg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tempo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Pauser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Auge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kontakt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 Viktig for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kommunikasjonen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Kroppsspråket. Hendene.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Kleda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Hjelpemiddel.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Synleggjer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og poengterer det du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snakkar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om</a:t>
            </a:r>
          </a:p>
          <a:p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5712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83" name="CustomShape 2"/>
          <p:cNvSpPr/>
          <p:nvPr/>
        </p:nvSpPr>
        <p:spPr>
          <a:xfrm>
            <a:off x="457200" y="1600200"/>
            <a:ext cx="8228520" cy="4524840"/>
          </a:xfrm>
          <a:prstGeom prst="rect">
            <a:avLst/>
          </a:prstGeom>
        </p:spPr>
      </p:sp>
      <p:sp>
        <p:nvSpPr>
          <p:cNvPr id="84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Bruk av presentasjonsverktøy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5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er den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viktigaste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Stikkord som skal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utdjupe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Unngå skrivefeil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Bileta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må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vise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eit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poeng</a:t>
            </a: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Maks sju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punkt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lysbilete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Begrens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talet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på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lysbilete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342900" indent="-3429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Alle skal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sjå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du vil vise</a:t>
            </a:r>
          </a:p>
        </p:txBody>
      </p:sp>
    </p:spTree>
    <p:extLst>
      <p:ext uri="{BB962C8B-B14F-4D97-AF65-F5344CB8AC3E}">
        <p14:creationId xmlns:p14="http://schemas.microsoft.com/office/powerpoint/2010/main" val="140232103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457200" y="274680"/>
            <a:ext cx="8228520" cy="1141920"/>
          </a:xfrm>
          <a:prstGeom prst="rect">
            <a:avLst/>
          </a:prstGeom>
        </p:spPr>
      </p:sp>
      <p:sp>
        <p:nvSpPr>
          <p:cNvPr id="87" name="CustomShape 2"/>
          <p:cNvSpPr/>
          <p:nvPr/>
        </p:nvSpPr>
        <p:spPr>
          <a:xfrm>
            <a:off x="457200" y="1640464"/>
            <a:ext cx="8228520" cy="4524840"/>
          </a:xfrm>
          <a:prstGeom prst="rect">
            <a:avLst/>
          </a:prstGeom>
        </p:spPr>
      </p:sp>
      <p:sp>
        <p:nvSpPr>
          <p:cNvPr id="88" name="TextShape 3"/>
          <p:cNvSpPr txBox="1"/>
          <p:nvPr/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r>
              <a:rPr lang="nb-NO" sz="3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Vurdering av </a:t>
            </a:r>
            <a:r>
              <a:rPr lang="nb-NO" sz="3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framføringa</a:t>
            </a:r>
            <a:endParaRPr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9" name="TextShape 4"/>
          <p:cNvSpPr txBox="1"/>
          <p:nvPr/>
        </p:nvSpPr>
        <p:spPr>
          <a:xfrm>
            <a:off x="457200" y="1604520"/>
            <a:ext cx="804636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Stemmebruk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Aug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ekontakt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 Kunne personen manus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Truverdig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 Kunne emnet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Hjelpemidla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understreka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dei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nb-NO" sz="24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bodskapen</a:t>
            </a: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  <a:endParaRPr lang="nb-NO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7200" indent="-457200">
              <a:lnSpc>
                <a:spcPct val="150000"/>
              </a:lnSpc>
              <a:buSzPct val="45000"/>
              <a:buFont typeface="Arial" pitchFamily="34" charset="0"/>
              <a:buChar char="•"/>
            </a:pPr>
            <a:r>
              <a:rPr lang="nb-NO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Blei </a:t>
            </a:r>
            <a:r>
              <a:rPr lang="nb-NO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publikum engasjert?</a:t>
            </a:r>
          </a:p>
        </p:txBody>
      </p:sp>
    </p:spTree>
    <p:extLst>
      <p:ext uri="{BB962C8B-B14F-4D97-AF65-F5344CB8AC3E}">
        <p14:creationId xmlns:p14="http://schemas.microsoft.com/office/powerpoint/2010/main" val="192045762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/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30</TotalTime>
  <Words>290</Words>
  <Application>Microsoft Office PowerPoint</Application>
  <PresentationFormat>Skjermfremvisning (4:3)</PresentationFormat>
  <Paragraphs>65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4" baseType="lpstr">
      <vt:lpstr>Arial</vt:lpstr>
      <vt:lpstr>Calibri</vt:lpstr>
      <vt:lpstr>StarSymbol</vt:lpstr>
      <vt:lpstr>signatur_mal</vt:lpstr>
      <vt:lpstr>PowerPoint-presentasjon</vt:lpstr>
      <vt:lpstr>Inventio</vt:lpstr>
      <vt:lpstr>PowerPoint-presentasjon</vt:lpstr>
      <vt:lpstr>PowerPoint-presentasjon</vt:lpstr>
      <vt:lpstr>PowerPoint-presentasjon</vt:lpstr>
      <vt:lpstr>Actio</vt:lpstr>
      <vt:lpstr>PowerPoint-presentasjon</vt:lpstr>
      <vt:lpstr>PowerPoint-presentasjon</vt:lpstr>
      <vt:lpstr>PowerPoint-presentasjon</vt:lpstr>
      <vt:lpstr>PowerPoint-presentasjon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Ingvild Sommer</dc:creator>
  <cp:lastModifiedBy>Kari Brudevoll</cp:lastModifiedBy>
  <cp:revision>6</cp:revision>
  <dcterms:created xsi:type="dcterms:W3CDTF">2013-08-08T18:25:51Z</dcterms:created>
  <dcterms:modified xsi:type="dcterms:W3CDTF">2016-04-26T08:56:56Z</dcterms:modified>
</cp:coreProperties>
</file>