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07.04.2016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Mitt og ditt 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87624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Språket vårt blir </a:t>
            </a:r>
            <a:r>
              <a:rPr lang="nb-NO" sz="36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påverka</a:t>
            </a:r>
            <a:r>
              <a:rPr lang="nb-NO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av </a:t>
            </a:r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forhold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geografi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sosial status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alder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venner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utdanning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kjønn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10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 og identitet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språket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fortel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om kven vi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miljøet vi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kjem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noko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kulturen vi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tilhøyrer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674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 og alder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unge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snakkar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annleis enn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eldre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unge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tek 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 nye ord og uttrykk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unge bruker mye slang og lånord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62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Slangord 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lang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uhøgtidelege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erstatningar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vanlege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ord</a:t>
            </a:r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 er når 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seier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chille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 i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staden for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«å slappe av». 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anna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er når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som er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skikkeleg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tøffing blir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beskriven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som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«pansra».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512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Lånord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Lånord er ord som vi låner inn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anna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språk.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våre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dagar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låner norsk mest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engelsk,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òg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frå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andre språk.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Eksempel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på engelske lånord kan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«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wannabe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» og «</a:t>
            </a:r>
            <a:r>
              <a:rPr lang="nb-NO" sz="24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shady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».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45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Yrkesspråk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ulike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fagområde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bruker spesielle faguttrykk for å forklare ulike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arbeidsoppgåver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eller forhold på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presis måte.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innan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kokkeyrket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finn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 faguttrykk som 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pochere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braisere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innan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elektrikaryrket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finn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 faguttrykk som 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elektromagnetisk sameksistens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og 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lågspenning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78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 kan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vere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maktmiddel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bruker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vanskeleg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språk,  kan du få andre til å føle seg dumme og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uvitande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bruker du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eit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vanskeleg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språk, kan det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gjere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det </a:t>
            </a:r>
            <a:r>
              <a:rPr lang="nb-NO" sz="24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vanskeleg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 andre å argumentere mot det du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seier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302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Språket i sosiale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medium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Mange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skriv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slik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dei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snakkar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sosiale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medium.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er kanskje fordi vi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oppfattar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kommunikasjonen der som </a:t>
            </a:r>
            <a:r>
              <a:rPr lang="nb-NO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ein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uformell prat med venner.</a:t>
            </a:r>
          </a:p>
          <a:p>
            <a:pPr marL="0" indent="0">
              <a:buNone/>
            </a:pP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602149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</TotalTime>
  <Words>262</Words>
  <Application>Microsoft Office PowerPoint</Application>
  <PresentationFormat>Skjermfremvisning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2" baseType="lpstr">
      <vt:lpstr>Arial</vt:lpstr>
      <vt:lpstr>Calibri</vt:lpstr>
      <vt:lpstr>Signatur_mal</vt:lpstr>
      <vt:lpstr>PowerPoint-presentasjon</vt:lpstr>
      <vt:lpstr>Språket vårt blir påverka av mange forhold</vt:lpstr>
      <vt:lpstr>Språk og identitet</vt:lpstr>
      <vt:lpstr>Språk og alder</vt:lpstr>
      <vt:lpstr>Slangord </vt:lpstr>
      <vt:lpstr>Lånord</vt:lpstr>
      <vt:lpstr>Yrkesspråk</vt:lpstr>
      <vt:lpstr>Språk kan vere eit maktmiddel</vt:lpstr>
      <vt:lpstr>Språket i sosiale medium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Kari Brudevoll</cp:lastModifiedBy>
  <cp:revision>28</cp:revision>
  <dcterms:created xsi:type="dcterms:W3CDTF">2013-08-08T07:19:57Z</dcterms:created>
  <dcterms:modified xsi:type="dcterms:W3CDTF">2016-04-07T15:21:08Z</dcterms:modified>
</cp:coreProperties>
</file>