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 og ditt 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187624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Språket vårt blir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påverka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 </a:t>
            </a:r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forhold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geografi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sosial status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alder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venner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utdanning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kjønn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0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 og identitet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språket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fortel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kven vi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miljøet vi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kulturen vi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 og alder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unge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snakkar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annleis enn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eldre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unge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 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nye ord og uttrykk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unge bruker mye slang og lånord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2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Slangord 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lang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uhøgtidelege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erstatningar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vanlege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ord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 er når 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chille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staden for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«å slappe av». 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anna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når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skikkeleg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tøffing blir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beskriven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«pansra».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1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Lånord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Lånord er ord som vi låner inn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anna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språk.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våre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låner norsk mest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engelsk,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òg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andre språk.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engelske lånord kan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wannabe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og «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shady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5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Yrkesspråk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ulike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fagområde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bruker spesielle faguttrykk for å forklare ulike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arbeidsoppgåver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eller forhold 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presis måte.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innan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kokkeyrket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 faguttrykk som 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pochere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braisere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innan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elektrikaryrket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finn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 faguttrykk som 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elektromagnetisk sameksistens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lågspenning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 kan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maktmiddel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bruker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vanskeleg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språk,  kan du få andre til å føle seg dumme 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uvitande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bruker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vanskeleg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språk, kan det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vanskeleg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andre å argumentere mot det 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0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Språket i sosiale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slik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snakkar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sosiale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medium.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er kanskje fordi vi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oppfattar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kommunikasjonen der som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uformell prat med venner.</a:t>
            </a:r>
          </a:p>
          <a:p>
            <a:pPr marL="0" indent="0">
              <a:buNone/>
            </a:pP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02149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262</Words>
  <Application>Microsoft Office PowerPoint</Application>
  <PresentationFormat>Skjermfremvisning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Signatur_mal</vt:lpstr>
      <vt:lpstr>PowerPoint-presentasjon</vt:lpstr>
      <vt:lpstr>Språket vårt blir påverka av mange forhold</vt:lpstr>
      <vt:lpstr>Språk og identitet</vt:lpstr>
      <vt:lpstr>Språk og alder</vt:lpstr>
      <vt:lpstr>Slangord </vt:lpstr>
      <vt:lpstr>Lånord</vt:lpstr>
      <vt:lpstr>Yrkesspråk</vt:lpstr>
      <vt:lpstr>Språk kan vere eit maktmiddel</vt:lpstr>
      <vt:lpstr>Språket i sosiale medium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28</cp:revision>
  <dcterms:created xsi:type="dcterms:W3CDTF">2013-08-08T07:19:57Z</dcterms:created>
  <dcterms:modified xsi:type="dcterms:W3CDTF">2016-04-07T15:21:08Z</dcterms:modified>
</cp:coreProperties>
</file>