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110" d="100"/>
          <a:sy n="110" d="100"/>
        </p:scale>
        <p:origin x="126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26.04.2016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26.04.2016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smtClean="0"/>
              <a:t>1600-talet</a:t>
            </a:r>
            <a:r>
              <a:rPr lang="nb-NO" dirty="0" smtClean="0"/>
              <a:t>: Barokken</a:t>
            </a:r>
            <a:br>
              <a:rPr lang="nb-NO" dirty="0" smtClean="0"/>
            </a:br>
            <a:r>
              <a:rPr lang="nb-NO" sz="3100" dirty="0" err="1" smtClean="0"/>
              <a:t>Ein</a:t>
            </a:r>
            <a:r>
              <a:rPr lang="nb-NO" sz="3100" dirty="0" smtClean="0"/>
              <a:t> </a:t>
            </a:r>
            <a:r>
              <a:rPr lang="nb-NO" sz="3100" dirty="0"/>
              <a:t>reaksjon mot </a:t>
            </a:r>
            <a:r>
              <a:rPr lang="nb-NO" sz="3100" dirty="0" smtClean="0"/>
              <a:t>renessansen</a:t>
            </a:r>
          </a:p>
        </p:txBody>
      </p:sp>
      <p:pic>
        <p:nvPicPr>
          <p:cNvPr id="2" name="Plassholder for innhold 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7203" y="1600200"/>
            <a:ext cx="6389594" cy="4525963"/>
          </a:xfrm>
        </p:spPr>
      </p:pic>
    </p:spTree>
    <p:extLst>
      <p:ext uri="{BB962C8B-B14F-4D97-AF65-F5344CB8AC3E}">
        <p14:creationId xmlns:p14="http://schemas.microsoft.com/office/powerpoint/2010/main" val="142012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err="1" smtClean="0"/>
              <a:t>Kjenneteikn</a:t>
            </a:r>
            <a:r>
              <a:rPr lang="nb-NO" dirty="0" smtClean="0"/>
              <a:t> </a:t>
            </a:r>
            <a:r>
              <a:rPr lang="nb-NO" dirty="0" smtClean="0"/>
              <a:t>ved barokken</a:t>
            </a:r>
            <a:br>
              <a:rPr lang="nb-NO" dirty="0" smtClean="0"/>
            </a:br>
            <a:endParaRPr lang="nb-NO" dirty="0" smtClean="0"/>
          </a:p>
        </p:txBody>
      </p:sp>
      <p:sp>
        <p:nvSpPr>
          <p:cNvPr id="3075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nb-NO" sz="3000" dirty="0" err="1" smtClean="0"/>
              <a:t>Kunstnarleg</a:t>
            </a:r>
            <a:r>
              <a:rPr lang="nb-NO" sz="3000" dirty="0" smtClean="0"/>
              <a:t> </a:t>
            </a:r>
            <a:r>
              <a:rPr lang="nb-NO" sz="3000" dirty="0"/>
              <a:t>stil som </a:t>
            </a:r>
            <a:r>
              <a:rPr lang="nb-NO" sz="3000" dirty="0" smtClean="0"/>
              <a:t>blei </a:t>
            </a:r>
            <a:r>
              <a:rPr lang="nb-NO" sz="3000" dirty="0"/>
              <a:t>brukt i </a:t>
            </a:r>
            <a:r>
              <a:rPr lang="nb-NO" sz="3000" dirty="0" err="1" smtClean="0"/>
              <a:t>måleri</a:t>
            </a:r>
            <a:r>
              <a:rPr lang="nb-NO" sz="3000" dirty="0" smtClean="0"/>
              <a:t>, </a:t>
            </a:r>
            <a:r>
              <a:rPr lang="nb-NO" sz="3000" dirty="0"/>
              <a:t>arkitektur, skulptur, musikk og litteratur.</a:t>
            </a:r>
          </a:p>
          <a:p>
            <a:pPr marL="0" indent="0">
              <a:buNone/>
              <a:defRPr/>
            </a:pPr>
            <a:endParaRPr lang="nb-NO" sz="3000" dirty="0"/>
          </a:p>
          <a:p>
            <a:pPr>
              <a:buNone/>
              <a:defRPr/>
            </a:pPr>
            <a:r>
              <a:rPr lang="nb-NO" sz="3000" dirty="0" err="1" smtClean="0"/>
              <a:t>Hovudbodskapen</a:t>
            </a:r>
            <a:r>
              <a:rPr lang="nb-NO" sz="3000" dirty="0" smtClean="0"/>
              <a:t>:</a:t>
            </a:r>
            <a:endParaRPr lang="nb-NO" sz="3000" dirty="0"/>
          </a:p>
          <a:p>
            <a:pPr>
              <a:defRPr/>
            </a:pPr>
            <a:r>
              <a:rPr lang="nb-NO" sz="3000" dirty="0"/>
              <a:t>Livet på jorda er kortvarig og </a:t>
            </a:r>
            <a:r>
              <a:rPr lang="nb-NO" sz="3000" dirty="0" smtClean="0"/>
              <a:t>syndig</a:t>
            </a:r>
            <a:endParaRPr lang="nb-NO" sz="3000" dirty="0"/>
          </a:p>
          <a:p>
            <a:pPr>
              <a:defRPr/>
            </a:pPr>
            <a:r>
              <a:rPr lang="nb-NO" sz="3000" dirty="0" smtClean="0"/>
              <a:t>Menneska </a:t>
            </a:r>
            <a:r>
              <a:rPr lang="nb-NO" sz="3000" dirty="0"/>
              <a:t>kan </a:t>
            </a:r>
            <a:r>
              <a:rPr lang="nb-NO" sz="3000" dirty="0" err="1" smtClean="0"/>
              <a:t>berre</a:t>
            </a:r>
            <a:r>
              <a:rPr lang="nb-NO" sz="3000" dirty="0" smtClean="0"/>
              <a:t> </a:t>
            </a:r>
            <a:r>
              <a:rPr lang="nb-NO" sz="3000" dirty="0"/>
              <a:t>finne </a:t>
            </a:r>
            <a:r>
              <a:rPr lang="nb-NO" sz="3000" dirty="0" smtClean="0"/>
              <a:t>fred </a:t>
            </a:r>
            <a:r>
              <a:rPr lang="nb-NO" sz="3000" dirty="0"/>
              <a:t>og lykke hos Gud i </a:t>
            </a:r>
            <a:r>
              <a:rPr lang="nb-NO" sz="3000" dirty="0" smtClean="0"/>
              <a:t>himmelen</a:t>
            </a:r>
            <a:endParaRPr lang="nb-NO" sz="3000" dirty="0"/>
          </a:p>
        </p:txBody>
      </p:sp>
    </p:spTree>
    <p:extLst>
      <p:ext uri="{BB962C8B-B14F-4D97-AF65-F5344CB8AC3E}">
        <p14:creationId xmlns:p14="http://schemas.microsoft.com/office/powerpoint/2010/main" val="1871773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 err="1" smtClean="0"/>
              <a:t>Kjenneteikn</a:t>
            </a:r>
            <a:r>
              <a:rPr lang="nb-NO" dirty="0" smtClean="0"/>
              <a:t> </a:t>
            </a:r>
            <a:r>
              <a:rPr lang="nb-NO" dirty="0" smtClean="0"/>
              <a:t>ved barokken</a:t>
            </a:r>
          </a:p>
        </p:txBody>
      </p:sp>
      <p:sp>
        <p:nvSpPr>
          <p:cNvPr id="4099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nb-NO" dirty="0"/>
              <a:t>frodig og overdådig</a:t>
            </a:r>
          </a:p>
          <a:p>
            <a:pPr>
              <a:defRPr/>
            </a:pPr>
            <a:r>
              <a:rPr lang="nb-NO" dirty="0" smtClean="0"/>
              <a:t>kraft </a:t>
            </a:r>
            <a:r>
              <a:rPr lang="nb-NO" dirty="0"/>
              <a:t>og dramatikk</a:t>
            </a:r>
          </a:p>
          <a:p>
            <a:pPr>
              <a:defRPr/>
            </a:pPr>
            <a:r>
              <a:rPr lang="nb-NO" dirty="0" err="1" smtClean="0"/>
              <a:t>utbroderingar</a:t>
            </a:r>
            <a:r>
              <a:rPr lang="nb-NO" dirty="0" smtClean="0"/>
              <a:t> </a:t>
            </a:r>
            <a:r>
              <a:rPr lang="nb-NO" dirty="0"/>
              <a:t>og </a:t>
            </a:r>
            <a:r>
              <a:rPr lang="nb-NO" dirty="0" err="1" smtClean="0"/>
              <a:t>overdrivingar</a:t>
            </a:r>
            <a:endParaRPr lang="nb-NO" dirty="0"/>
          </a:p>
          <a:p>
            <a:pPr>
              <a:buNone/>
              <a:defRPr/>
            </a:pPr>
            <a:r>
              <a:rPr lang="nb-NO" dirty="0"/>
              <a:t>  </a:t>
            </a:r>
          </a:p>
          <a:p>
            <a:pPr>
              <a:buNone/>
              <a:defRPr/>
            </a:pPr>
            <a:r>
              <a:rPr lang="nb-NO" dirty="0"/>
              <a:t>Barokk  arkitektur: </a:t>
            </a:r>
          </a:p>
          <a:p>
            <a:pPr>
              <a:defRPr/>
            </a:pPr>
            <a:r>
              <a:rPr lang="nb-NO" dirty="0"/>
              <a:t>Slottet i Versailles, </a:t>
            </a:r>
            <a:r>
              <a:rPr lang="nb-NO" dirty="0" err="1" smtClean="0"/>
              <a:t>utanfor</a:t>
            </a:r>
            <a:r>
              <a:rPr lang="nb-NO" dirty="0" smtClean="0"/>
              <a:t> Paris</a:t>
            </a:r>
            <a:endParaRPr lang="nb-NO" dirty="0"/>
          </a:p>
          <a:p>
            <a:pPr>
              <a:defRPr/>
            </a:pPr>
            <a:r>
              <a:rPr lang="nb-NO" dirty="0" err="1"/>
              <a:t>Petersplassen</a:t>
            </a:r>
            <a:r>
              <a:rPr lang="nb-NO" dirty="0"/>
              <a:t> med </a:t>
            </a:r>
            <a:r>
              <a:rPr lang="nb-NO" dirty="0" err="1" smtClean="0"/>
              <a:t>Peterskyrkja</a:t>
            </a:r>
            <a:r>
              <a:rPr lang="nb-NO" dirty="0" smtClean="0"/>
              <a:t> </a:t>
            </a:r>
            <a:r>
              <a:rPr lang="nb-NO" dirty="0"/>
              <a:t>i </a:t>
            </a:r>
            <a:r>
              <a:rPr lang="nb-NO" dirty="0" smtClean="0"/>
              <a:t>Roma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93365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smtClean="0"/>
              <a:t>Historisk bakgrunn for barokken</a:t>
            </a:r>
          </a:p>
        </p:txBody>
      </p:sp>
      <p:sp>
        <p:nvSpPr>
          <p:cNvPr id="512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Paven med mot-reformasjon</a:t>
            </a:r>
          </a:p>
          <a:p>
            <a:r>
              <a:rPr lang="nb-NO" dirty="0" smtClean="0"/>
              <a:t>1600-talet blei </a:t>
            </a:r>
            <a:r>
              <a:rPr lang="nb-NO" dirty="0" err="1" smtClean="0"/>
              <a:t>eit</a:t>
            </a:r>
            <a:r>
              <a:rPr lang="nb-NO" dirty="0" smtClean="0"/>
              <a:t> </a:t>
            </a:r>
            <a:r>
              <a:rPr lang="nb-NO" dirty="0"/>
              <a:t>blodig </a:t>
            </a:r>
            <a:r>
              <a:rPr lang="nb-NO" dirty="0" smtClean="0"/>
              <a:t>hundreår i </a:t>
            </a:r>
            <a:r>
              <a:rPr lang="nb-NO" dirty="0"/>
              <a:t>Europa:</a:t>
            </a:r>
          </a:p>
          <a:p>
            <a:r>
              <a:rPr lang="nb-NO" dirty="0" err="1" smtClean="0"/>
              <a:t>Religionskrigar</a:t>
            </a:r>
            <a:r>
              <a:rPr lang="nb-NO" dirty="0" smtClean="0"/>
              <a:t> </a:t>
            </a:r>
            <a:r>
              <a:rPr lang="nb-NO" dirty="0"/>
              <a:t>og </a:t>
            </a:r>
            <a:r>
              <a:rPr lang="nb-NO" dirty="0" err="1" smtClean="0"/>
              <a:t>hekseprosessar</a:t>
            </a:r>
            <a:endParaRPr lang="nb-NO" dirty="0"/>
          </a:p>
          <a:p>
            <a:r>
              <a:rPr lang="nb-NO" dirty="0"/>
              <a:t>Mange søkte </a:t>
            </a:r>
            <a:r>
              <a:rPr lang="nb-NO" dirty="0" smtClean="0"/>
              <a:t>tryggleik i ei </a:t>
            </a:r>
            <a:r>
              <a:rPr lang="nb-NO" dirty="0"/>
              <a:t>fast </a:t>
            </a:r>
            <a:r>
              <a:rPr lang="nb-NO" dirty="0" smtClean="0"/>
              <a:t>tru, </a:t>
            </a:r>
            <a:r>
              <a:rPr lang="nb-NO" dirty="0"/>
              <a:t>alle med </a:t>
            </a:r>
            <a:r>
              <a:rPr lang="nb-NO" dirty="0" err="1" smtClean="0"/>
              <a:t>avvikande</a:t>
            </a:r>
            <a:r>
              <a:rPr lang="nb-NO" dirty="0" smtClean="0"/>
              <a:t> </a:t>
            </a:r>
            <a:r>
              <a:rPr lang="nb-NO" dirty="0"/>
              <a:t>syn </a:t>
            </a:r>
            <a:r>
              <a:rPr lang="nb-NO" dirty="0" smtClean="0"/>
              <a:t>blei </a:t>
            </a:r>
            <a:r>
              <a:rPr lang="nb-NO" dirty="0" err="1" smtClean="0"/>
              <a:t>forfølgde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6068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err="1" smtClean="0"/>
              <a:t>Kjenneteikn</a:t>
            </a:r>
            <a:r>
              <a:rPr lang="nb-NO" dirty="0" smtClean="0"/>
              <a:t> </a:t>
            </a:r>
            <a:r>
              <a:rPr lang="nb-NO" dirty="0" smtClean="0"/>
              <a:t>ved barokk litteratur </a:t>
            </a:r>
            <a:br>
              <a:rPr lang="nb-NO" dirty="0" smtClean="0"/>
            </a:br>
            <a:endParaRPr lang="nb-NO" dirty="0" smtClean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nb-NO" sz="3000" dirty="0" err="1" smtClean="0"/>
              <a:t>Salmar</a:t>
            </a:r>
            <a:r>
              <a:rPr lang="nb-NO" sz="3000" dirty="0" smtClean="0"/>
              <a:t> </a:t>
            </a:r>
            <a:r>
              <a:rPr lang="nb-NO" sz="3000" dirty="0" err="1" smtClean="0"/>
              <a:t>viktigaste</a:t>
            </a:r>
            <a:r>
              <a:rPr lang="nb-NO" sz="3000" dirty="0" smtClean="0"/>
              <a:t> </a:t>
            </a:r>
            <a:r>
              <a:rPr lang="nb-NO" sz="3000" dirty="0"/>
              <a:t>litterære sjanger </a:t>
            </a:r>
          </a:p>
          <a:p>
            <a:pPr>
              <a:defRPr/>
            </a:pPr>
            <a:r>
              <a:rPr lang="nb-NO" sz="3000" dirty="0"/>
              <a:t>Sterk </a:t>
            </a:r>
            <a:r>
              <a:rPr lang="nb-NO" sz="3000" dirty="0" smtClean="0"/>
              <a:t>gudstru</a:t>
            </a:r>
            <a:endParaRPr lang="nb-NO" sz="3000" dirty="0"/>
          </a:p>
          <a:p>
            <a:pPr>
              <a:defRPr/>
            </a:pPr>
            <a:r>
              <a:rPr lang="nb-NO" sz="3000" dirty="0"/>
              <a:t>Lengsel etter det evige </a:t>
            </a:r>
            <a:r>
              <a:rPr lang="nb-NO" sz="3000" dirty="0" smtClean="0"/>
              <a:t>livet </a:t>
            </a:r>
            <a:endParaRPr lang="nb-NO" sz="3000" dirty="0"/>
          </a:p>
          <a:p>
            <a:pPr>
              <a:defRPr/>
            </a:pPr>
            <a:r>
              <a:rPr lang="nb-NO" sz="3000" dirty="0" err="1" smtClean="0"/>
              <a:t>Kontrastar</a:t>
            </a:r>
            <a:endParaRPr lang="nb-NO" sz="3000" dirty="0"/>
          </a:p>
          <a:p>
            <a:pPr>
              <a:defRPr/>
            </a:pPr>
            <a:r>
              <a:rPr lang="nb-NO" sz="3000" dirty="0"/>
              <a:t>Sterke </a:t>
            </a:r>
            <a:r>
              <a:rPr lang="nb-NO" sz="3000" dirty="0" smtClean="0"/>
              <a:t>kjensler</a:t>
            </a:r>
            <a:endParaRPr lang="nb-NO" sz="3000" dirty="0"/>
          </a:p>
          <a:p>
            <a:pPr>
              <a:defRPr/>
            </a:pPr>
            <a:r>
              <a:rPr lang="nb-NO" sz="3000" dirty="0" err="1" smtClean="0"/>
              <a:t>Utbroderingar</a:t>
            </a:r>
            <a:r>
              <a:rPr lang="nb-NO" sz="3000" dirty="0" smtClean="0"/>
              <a:t> </a:t>
            </a:r>
            <a:r>
              <a:rPr lang="nb-NO" sz="3000" dirty="0"/>
              <a:t>og </a:t>
            </a:r>
            <a:r>
              <a:rPr lang="nb-NO" sz="3000" dirty="0" smtClean="0"/>
              <a:t>ornament</a:t>
            </a:r>
            <a:endParaRPr lang="nb-NO" sz="3000" dirty="0"/>
          </a:p>
          <a:p>
            <a:pPr>
              <a:defRPr/>
            </a:pPr>
            <a:r>
              <a:rPr lang="nb-NO" sz="3000" dirty="0" err="1" smtClean="0"/>
              <a:t>Overdådigheit</a:t>
            </a:r>
            <a:r>
              <a:rPr lang="nb-NO" sz="3000" dirty="0" smtClean="0"/>
              <a:t> </a:t>
            </a:r>
            <a:r>
              <a:rPr lang="nb-NO" sz="3000" dirty="0"/>
              <a:t>og </a:t>
            </a:r>
            <a:r>
              <a:rPr lang="nb-NO" sz="3000" dirty="0" err="1" smtClean="0"/>
              <a:t>overdrivi</a:t>
            </a:r>
            <a:r>
              <a:rPr lang="nb-NO" sz="3000" dirty="0" err="1" smtClean="0"/>
              <a:t>ngar</a:t>
            </a:r>
            <a:endParaRPr lang="nb-NO" sz="3000" dirty="0"/>
          </a:p>
          <a:p>
            <a:pPr>
              <a:defRPr/>
            </a:pPr>
            <a:r>
              <a:rPr lang="nb-NO" sz="3000" dirty="0"/>
              <a:t>Bibelske </a:t>
            </a:r>
            <a:r>
              <a:rPr lang="nb-NO" sz="3000" dirty="0" smtClean="0"/>
              <a:t>motiv</a:t>
            </a:r>
            <a:endParaRPr lang="nb-NO" sz="3000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nb-NO" sz="3000" dirty="0" smtClean="0"/>
          </a:p>
        </p:txBody>
      </p:sp>
    </p:spTree>
    <p:extLst>
      <p:ext uri="{BB962C8B-B14F-4D97-AF65-F5344CB8AC3E}">
        <p14:creationId xmlns:p14="http://schemas.microsoft.com/office/powerpoint/2010/main" val="1224765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 smtClean="0"/>
              <a:t>Barokken i </a:t>
            </a:r>
            <a:r>
              <a:rPr lang="nb-NO" dirty="0" smtClean="0"/>
              <a:t>Danmark-</a:t>
            </a:r>
            <a:r>
              <a:rPr lang="nb-NO" dirty="0" err="1" smtClean="0"/>
              <a:t>Noreg</a:t>
            </a:r>
            <a:endParaRPr lang="nb-NO" dirty="0" smtClean="0"/>
          </a:p>
        </p:txBody>
      </p:sp>
      <p:sp>
        <p:nvSpPr>
          <p:cNvPr id="7171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b-NO" dirty="0" err="1" smtClean="0"/>
              <a:t>Salmediktarar</a:t>
            </a:r>
            <a:r>
              <a:rPr lang="nb-NO" dirty="0" smtClean="0"/>
              <a:t>:</a:t>
            </a:r>
            <a:endParaRPr lang="nb-NO" dirty="0"/>
          </a:p>
          <a:p>
            <a:r>
              <a:rPr lang="nb-NO" dirty="0"/>
              <a:t>Thomas Kingo</a:t>
            </a:r>
          </a:p>
          <a:p>
            <a:r>
              <a:rPr lang="nb-NO" dirty="0"/>
              <a:t>Dorothe Engelbretsdotter</a:t>
            </a:r>
          </a:p>
          <a:p>
            <a:r>
              <a:rPr lang="nb-NO" dirty="0"/>
              <a:t>Petter Dass (</a:t>
            </a:r>
            <a:r>
              <a:rPr lang="nb-NO" dirty="0" smtClean="0"/>
              <a:t>skreiv òg </a:t>
            </a:r>
            <a:r>
              <a:rPr lang="nb-NO" dirty="0" err="1" smtClean="0"/>
              <a:t>verdslege</a:t>
            </a:r>
            <a:r>
              <a:rPr lang="nb-NO" dirty="0" smtClean="0"/>
              <a:t> dikt</a:t>
            </a:r>
            <a:r>
              <a:rPr lang="nb-NO" dirty="0"/>
              <a:t>,  det mest </a:t>
            </a:r>
            <a:r>
              <a:rPr lang="nb-NO" dirty="0" err="1" smtClean="0"/>
              <a:t>kjende</a:t>
            </a:r>
            <a:r>
              <a:rPr lang="nb-NO" dirty="0" smtClean="0"/>
              <a:t> </a:t>
            </a:r>
            <a:r>
              <a:rPr lang="nb-NO" dirty="0"/>
              <a:t>er </a:t>
            </a:r>
            <a:r>
              <a:rPr lang="nb-NO" i="1" dirty="0"/>
              <a:t>Nordlands trompet</a:t>
            </a:r>
            <a:r>
              <a:rPr lang="nb-NO" dirty="0" smtClean="0"/>
              <a:t>)</a:t>
            </a:r>
            <a:endParaRPr lang="nb-NO" dirty="0"/>
          </a:p>
        </p:txBody>
      </p:sp>
      <p:pic>
        <p:nvPicPr>
          <p:cNvPr id="3" name="Plassholder for innhold 2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4455" y="1600200"/>
            <a:ext cx="3386090" cy="4525963"/>
          </a:xfrm>
        </p:spPr>
      </p:pic>
    </p:spTree>
    <p:extLst>
      <p:ext uri="{BB962C8B-B14F-4D97-AF65-F5344CB8AC3E}">
        <p14:creationId xmlns:p14="http://schemas.microsoft.com/office/powerpoint/2010/main" val="529425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19</TotalTime>
  <Words>111</Words>
  <Application>Microsoft Office PowerPoint</Application>
  <PresentationFormat>Skjermfremvisning (4:3)</PresentationFormat>
  <Paragraphs>34</Paragraphs>
  <Slides>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9" baseType="lpstr">
      <vt:lpstr>Arial</vt:lpstr>
      <vt:lpstr>Calibri</vt:lpstr>
      <vt:lpstr>Signatur_mal</vt:lpstr>
      <vt:lpstr>1600-talet: Barokken Ein reaksjon mot renessansen</vt:lpstr>
      <vt:lpstr> Kjenneteikn ved barokken </vt:lpstr>
      <vt:lpstr>Kjenneteikn ved barokken</vt:lpstr>
      <vt:lpstr>Historisk bakgrunn for barokken</vt:lpstr>
      <vt:lpstr> Kjenneteikn ved barokk litteratur  </vt:lpstr>
      <vt:lpstr>Barokken i Danmark-Noreg</vt:lpstr>
    </vt:vector>
  </TitlesOfParts>
  <Company>Fagbokforlaget VB 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1600-talet: Barokken Ein reaksjon mot renessansen</dc:title>
  <dc:creator>Ingvild Sommer</dc:creator>
  <cp:lastModifiedBy>Kari Brudevoll</cp:lastModifiedBy>
  <cp:revision>4</cp:revision>
  <dcterms:created xsi:type="dcterms:W3CDTF">2013-08-12T08:18:23Z</dcterms:created>
  <dcterms:modified xsi:type="dcterms:W3CDTF">2016-04-26T11:51:08Z</dcterms:modified>
</cp:coreProperties>
</file>