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1600-talet</a:t>
            </a:r>
            <a:r>
              <a:rPr lang="nb-NO" dirty="0" smtClean="0"/>
              <a:t>: Barokken</a:t>
            </a:r>
            <a:br>
              <a:rPr lang="nb-NO" dirty="0" smtClean="0"/>
            </a:br>
            <a:r>
              <a:rPr lang="nb-NO" sz="3100" dirty="0" err="1" smtClean="0"/>
              <a:t>Ein</a:t>
            </a:r>
            <a:r>
              <a:rPr lang="nb-NO" sz="3100" dirty="0" smtClean="0"/>
              <a:t> </a:t>
            </a:r>
            <a:r>
              <a:rPr lang="nb-NO" sz="3100" dirty="0"/>
              <a:t>reaksjon mot </a:t>
            </a:r>
            <a:r>
              <a:rPr lang="nb-NO" sz="3100" dirty="0" smtClean="0"/>
              <a:t>renessansen</a:t>
            </a:r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203" y="1600200"/>
            <a:ext cx="6389594" cy="4525963"/>
          </a:xfrm>
        </p:spPr>
      </p:pic>
    </p:spTree>
    <p:extLst>
      <p:ext uri="{BB962C8B-B14F-4D97-AF65-F5344CB8AC3E}">
        <p14:creationId xmlns:p14="http://schemas.microsoft.com/office/powerpoint/2010/main" val="14201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 smtClean="0"/>
              <a:t>ved barokken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000" dirty="0" err="1" smtClean="0"/>
              <a:t>Kunstnarleg</a:t>
            </a:r>
            <a:r>
              <a:rPr lang="nb-NO" sz="3000" dirty="0" smtClean="0"/>
              <a:t> </a:t>
            </a:r>
            <a:r>
              <a:rPr lang="nb-NO" sz="3000" dirty="0"/>
              <a:t>stil som </a:t>
            </a:r>
            <a:r>
              <a:rPr lang="nb-NO" sz="3000" dirty="0" smtClean="0"/>
              <a:t>blei </a:t>
            </a:r>
            <a:r>
              <a:rPr lang="nb-NO" sz="3000" dirty="0"/>
              <a:t>brukt i </a:t>
            </a:r>
            <a:r>
              <a:rPr lang="nb-NO" sz="3000" dirty="0" err="1" smtClean="0"/>
              <a:t>måleri</a:t>
            </a:r>
            <a:r>
              <a:rPr lang="nb-NO" sz="3000" dirty="0" smtClean="0"/>
              <a:t>, </a:t>
            </a:r>
            <a:r>
              <a:rPr lang="nb-NO" sz="3000" dirty="0"/>
              <a:t>arkitektur, skulptur, musikk og litteratur.</a:t>
            </a:r>
          </a:p>
          <a:p>
            <a:pPr marL="0" indent="0">
              <a:buNone/>
              <a:defRPr/>
            </a:pPr>
            <a:endParaRPr lang="nb-NO" sz="3000" dirty="0"/>
          </a:p>
          <a:p>
            <a:pPr>
              <a:buNone/>
              <a:defRPr/>
            </a:pPr>
            <a:r>
              <a:rPr lang="nb-NO" sz="3000" dirty="0" err="1" smtClean="0"/>
              <a:t>Hovudbodskapen</a:t>
            </a:r>
            <a:r>
              <a:rPr lang="nb-NO" sz="3000" dirty="0" smtClean="0"/>
              <a:t>:</a:t>
            </a:r>
            <a:endParaRPr lang="nb-NO" sz="3000" dirty="0"/>
          </a:p>
          <a:p>
            <a:pPr>
              <a:defRPr/>
            </a:pPr>
            <a:r>
              <a:rPr lang="nb-NO" sz="3000" dirty="0"/>
              <a:t>Livet på jorda er kortvarig og </a:t>
            </a:r>
            <a:r>
              <a:rPr lang="nb-NO" sz="3000" dirty="0" smtClean="0"/>
              <a:t>syndig</a:t>
            </a:r>
            <a:endParaRPr lang="nb-NO" sz="3000" dirty="0"/>
          </a:p>
          <a:p>
            <a:pPr>
              <a:defRPr/>
            </a:pPr>
            <a:r>
              <a:rPr lang="nb-NO" sz="3000" dirty="0" smtClean="0"/>
              <a:t>Menneska </a:t>
            </a:r>
            <a:r>
              <a:rPr lang="nb-NO" sz="3000" dirty="0"/>
              <a:t>kan </a:t>
            </a:r>
            <a:r>
              <a:rPr lang="nb-NO" sz="3000" dirty="0" err="1" smtClean="0"/>
              <a:t>berre</a:t>
            </a:r>
            <a:r>
              <a:rPr lang="nb-NO" sz="3000" dirty="0" smtClean="0"/>
              <a:t> </a:t>
            </a:r>
            <a:r>
              <a:rPr lang="nb-NO" sz="3000" dirty="0"/>
              <a:t>finne </a:t>
            </a:r>
            <a:r>
              <a:rPr lang="nb-NO" sz="3000" dirty="0" smtClean="0"/>
              <a:t>fred </a:t>
            </a:r>
            <a:r>
              <a:rPr lang="nb-NO" sz="3000" dirty="0"/>
              <a:t>og lykke hos Gud i </a:t>
            </a:r>
            <a:r>
              <a:rPr lang="nb-NO" sz="3000" dirty="0" smtClean="0"/>
              <a:t>himmelen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18717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 smtClean="0"/>
              <a:t>ved barokken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frodig og overdådig</a:t>
            </a:r>
          </a:p>
          <a:p>
            <a:pPr>
              <a:defRPr/>
            </a:pPr>
            <a:r>
              <a:rPr lang="nb-NO" dirty="0" smtClean="0"/>
              <a:t>kraft </a:t>
            </a:r>
            <a:r>
              <a:rPr lang="nb-NO" dirty="0"/>
              <a:t>og dramatikk</a:t>
            </a:r>
          </a:p>
          <a:p>
            <a:pPr>
              <a:defRPr/>
            </a:pPr>
            <a:r>
              <a:rPr lang="nb-NO" dirty="0" err="1" smtClean="0"/>
              <a:t>utbroderingar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overdrivingar</a:t>
            </a:r>
            <a:endParaRPr lang="nb-NO" dirty="0"/>
          </a:p>
          <a:p>
            <a:pPr>
              <a:buNone/>
              <a:defRPr/>
            </a:pPr>
            <a:r>
              <a:rPr lang="nb-NO" dirty="0"/>
              <a:t>  </a:t>
            </a:r>
          </a:p>
          <a:p>
            <a:pPr>
              <a:buNone/>
              <a:defRPr/>
            </a:pPr>
            <a:r>
              <a:rPr lang="nb-NO" dirty="0"/>
              <a:t>Barokk  arkitektur: </a:t>
            </a:r>
          </a:p>
          <a:p>
            <a:pPr>
              <a:defRPr/>
            </a:pPr>
            <a:r>
              <a:rPr lang="nb-NO" dirty="0"/>
              <a:t>Slottet i Versailles, </a:t>
            </a:r>
            <a:r>
              <a:rPr lang="nb-NO" dirty="0" err="1" smtClean="0"/>
              <a:t>utanfor</a:t>
            </a:r>
            <a:r>
              <a:rPr lang="nb-NO" dirty="0" smtClean="0"/>
              <a:t> Paris</a:t>
            </a:r>
            <a:endParaRPr lang="nb-NO" dirty="0"/>
          </a:p>
          <a:p>
            <a:pPr>
              <a:defRPr/>
            </a:pPr>
            <a:r>
              <a:rPr lang="nb-NO" dirty="0" err="1"/>
              <a:t>Petersplassen</a:t>
            </a:r>
            <a:r>
              <a:rPr lang="nb-NO" dirty="0"/>
              <a:t> med </a:t>
            </a:r>
            <a:r>
              <a:rPr lang="nb-NO" dirty="0" err="1" smtClean="0"/>
              <a:t>Peterskyrkja</a:t>
            </a:r>
            <a:r>
              <a:rPr lang="nb-NO" dirty="0" smtClean="0"/>
              <a:t> </a:t>
            </a:r>
            <a:r>
              <a:rPr lang="nb-NO" dirty="0"/>
              <a:t>i </a:t>
            </a:r>
            <a:r>
              <a:rPr lang="nb-NO" dirty="0" smtClean="0"/>
              <a:t>Roma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33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Historisk bakgrunn for barokken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Paven med mot-reformasjon</a:t>
            </a:r>
          </a:p>
          <a:p>
            <a:r>
              <a:rPr lang="nb-NO" dirty="0" smtClean="0"/>
              <a:t>1600-talet blei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blodig </a:t>
            </a:r>
            <a:r>
              <a:rPr lang="nb-NO" dirty="0" smtClean="0"/>
              <a:t>hundreår i </a:t>
            </a:r>
            <a:r>
              <a:rPr lang="nb-NO" dirty="0"/>
              <a:t>Europa:</a:t>
            </a:r>
          </a:p>
          <a:p>
            <a:r>
              <a:rPr lang="nb-NO" dirty="0" err="1" smtClean="0"/>
              <a:t>Religionskrigar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hekseprosessar</a:t>
            </a:r>
            <a:endParaRPr lang="nb-NO" dirty="0"/>
          </a:p>
          <a:p>
            <a:r>
              <a:rPr lang="nb-NO" dirty="0"/>
              <a:t>Mange søkte </a:t>
            </a:r>
            <a:r>
              <a:rPr lang="nb-NO" dirty="0" smtClean="0"/>
              <a:t>tryggleik i ei </a:t>
            </a:r>
            <a:r>
              <a:rPr lang="nb-NO" dirty="0"/>
              <a:t>fast </a:t>
            </a:r>
            <a:r>
              <a:rPr lang="nb-NO" dirty="0" smtClean="0"/>
              <a:t>tru, </a:t>
            </a:r>
            <a:r>
              <a:rPr lang="nb-NO" dirty="0"/>
              <a:t>alle med </a:t>
            </a:r>
            <a:r>
              <a:rPr lang="nb-NO" dirty="0" err="1" smtClean="0"/>
              <a:t>avvikande</a:t>
            </a:r>
            <a:r>
              <a:rPr lang="nb-NO" dirty="0" smtClean="0"/>
              <a:t> </a:t>
            </a:r>
            <a:r>
              <a:rPr lang="nb-NO" dirty="0"/>
              <a:t>syn </a:t>
            </a:r>
            <a:r>
              <a:rPr lang="nb-NO" dirty="0" smtClean="0"/>
              <a:t>blei </a:t>
            </a:r>
            <a:r>
              <a:rPr lang="nb-NO" dirty="0" err="1" smtClean="0"/>
              <a:t>forfølgde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06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 smtClean="0"/>
              <a:t>ved barokk litteratur 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nb-NO" sz="3000" dirty="0" err="1" smtClean="0"/>
              <a:t>Salmar</a:t>
            </a:r>
            <a:r>
              <a:rPr lang="nb-NO" sz="3000" dirty="0" smtClean="0"/>
              <a:t> </a:t>
            </a:r>
            <a:r>
              <a:rPr lang="nb-NO" sz="3000" dirty="0" err="1" smtClean="0"/>
              <a:t>viktigaste</a:t>
            </a:r>
            <a:r>
              <a:rPr lang="nb-NO" sz="3000" dirty="0" smtClean="0"/>
              <a:t> </a:t>
            </a:r>
            <a:r>
              <a:rPr lang="nb-NO" sz="3000" dirty="0"/>
              <a:t>litterære sjanger </a:t>
            </a:r>
          </a:p>
          <a:p>
            <a:pPr>
              <a:defRPr/>
            </a:pPr>
            <a:r>
              <a:rPr lang="nb-NO" sz="3000" dirty="0"/>
              <a:t>Sterk </a:t>
            </a:r>
            <a:r>
              <a:rPr lang="nb-NO" sz="3000" dirty="0" smtClean="0"/>
              <a:t>gudstru</a:t>
            </a:r>
            <a:endParaRPr lang="nb-NO" sz="3000" dirty="0"/>
          </a:p>
          <a:p>
            <a:pPr>
              <a:defRPr/>
            </a:pPr>
            <a:r>
              <a:rPr lang="nb-NO" sz="3000" dirty="0"/>
              <a:t>Lengsel etter det evige </a:t>
            </a:r>
            <a:r>
              <a:rPr lang="nb-NO" sz="3000" dirty="0" smtClean="0"/>
              <a:t>livet </a:t>
            </a:r>
            <a:endParaRPr lang="nb-NO" sz="3000" dirty="0"/>
          </a:p>
          <a:p>
            <a:pPr>
              <a:defRPr/>
            </a:pPr>
            <a:r>
              <a:rPr lang="nb-NO" sz="3000" dirty="0" err="1" smtClean="0"/>
              <a:t>Kontrastar</a:t>
            </a:r>
            <a:endParaRPr lang="nb-NO" sz="3000" dirty="0"/>
          </a:p>
          <a:p>
            <a:pPr>
              <a:defRPr/>
            </a:pPr>
            <a:r>
              <a:rPr lang="nb-NO" sz="3000" dirty="0"/>
              <a:t>Sterke </a:t>
            </a:r>
            <a:r>
              <a:rPr lang="nb-NO" sz="3000" dirty="0" smtClean="0"/>
              <a:t>kjensler</a:t>
            </a:r>
            <a:endParaRPr lang="nb-NO" sz="3000" dirty="0"/>
          </a:p>
          <a:p>
            <a:pPr>
              <a:defRPr/>
            </a:pPr>
            <a:r>
              <a:rPr lang="nb-NO" sz="3000" dirty="0" err="1" smtClean="0"/>
              <a:t>Utbroderingar</a:t>
            </a:r>
            <a:r>
              <a:rPr lang="nb-NO" sz="3000" dirty="0" smtClean="0"/>
              <a:t> </a:t>
            </a:r>
            <a:r>
              <a:rPr lang="nb-NO" sz="3000" dirty="0"/>
              <a:t>og </a:t>
            </a:r>
            <a:r>
              <a:rPr lang="nb-NO" sz="3000" dirty="0" smtClean="0"/>
              <a:t>ornament</a:t>
            </a:r>
            <a:endParaRPr lang="nb-NO" sz="3000" dirty="0"/>
          </a:p>
          <a:p>
            <a:pPr>
              <a:defRPr/>
            </a:pPr>
            <a:r>
              <a:rPr lang="nb-NO" sz="3000" dirty="0" err="1" smtClean="0"/>
              <a:t>Overdådigheit</a:t>
            </a:r>
            <a:r>
              <a:rPr lang="nb-NO" sz="3000" dirty="0" smtClean="0"/>
              <a:t> </a:t>
            </a:r>
            <a:r>
              <a:rPr lang="nb-NO" sz="3000" dirty="0"/>
              <a:t>og </a:t>
            </a:r>
            <a:r>
              <a:rPr lang="nb-NO" sz="3000" dirty="0" err="1" smtClean="0"/>
              <a:t>overdrivi</a:t>
            </a:r>
            <a:r>
              <a:rPr lang="nb-NO" sz="3000" dirty="0" err="1" smtClean="0"/>
              <a:t>ngar</a:t>
            </a:r>
            <a:endParaRPr lang="nb-NO" sz="3000" dirty="0"/>
          </a:p>
          <a:p>
            <a:pPr>
              <a:defRPr/>
            </a:pPr>
            <a:r>
              <a:rPr lang="nb-NO" sz="3000" dirty="0"/>
              <a:t>Bibelske </a:t>
            </a:r>
            <a:r>
              <a:rPr lang="nb-NO" sz="3000" dirty="0" smtClean="0"/>
              <a:t>motiv</a:t>
            </a:r>
            <a:endParaRPr lang="nb-NO" sz="3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3000" dirty="0" smtClean="0"/>
          </a:p>
        </p:txBody>
      </p:sp>
    </p:spTree>
    <p:extLst>
      <p:ext uri="{BB962C8B-B14F-4D97-AF65-F5344CB8AC3E}">
        <p14:creationId xmlns:p14="http://schemas.microsoft.com/office/powerpoint/2010/main" val="12247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Barokken i </a:t>
            </a:r>
            <a:r>
              <a:rPr lang="nb-NO" dirty="0" smtClean="0"/>
              <a:t>Danmark-</a:t>
            </a:r>
            <a:r>
              <a:rPr lang="nb-NO" dirty="0" err="1" smtClean="0"/>
              <a:t>Noreg</a:t>
            </a: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err="1" smtClean="0"/>
              <a:t>Salmediktarar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/>
              <a:t>Thomas Kingo</a:t>
            </a:r>
          </a:p>
          <a:p>
            <a:r>
              <a:rPr lang="nb-NO" dirty="0"/>
              <a:t>Dorothe Engelbretsdotter</a:t>
            </a:r>
          </a:p>
          <a:p>
            <a:r>
              <a:rPr lang="nb-NO" dirty="0"/>
              <a:t>Petter Dass (</a:t>
            </a:r>
            <a:r>
              <a:rPr lang="nb-NO" dirty="0" smtClean="0"/>
              <a:t>skreiv òg </a:t>
            </a:r>
            <a:r>
              <a:rPr lang="nb-NO" dirty="0" err="1" smtClean="0"/>
              <a:t>verdslege</a:t>
            </a:r>
            <a:r>
              <a:rPr lang="nb-NO" dirty="0" smtClean="0"/>
              <a:t> dikt</a:t>
            </a:r>
            <a:r>
              <a:rPr lang="nb-NO" dirty="0"/>
              <a:t>,  det mest </a:t>
            </a:r>
            <a:r>
              <a:rPr lang="nb-NO" dirty="0" err="1" smtClean="0"/>
              <a:t>kjende</a:t>
            </a:r>
            <a:r>
              <a:rPr lang="nb-NO" dirty="0" smtClean="0"/>
              <a:t> </a:t>
            </a:r>
            <a:r>
              <a:rPr lang="nb-NO" dirty="0"/>
              <a:t>er </a:t>
            </a:r>
            <a:r>
              <a:rPr lang="nb-NO" i="1" dirty="0"/>
              <a:t>Nordlands trompet</a:t>
            </a:r>
            <a:r>
              <a:rPr lang="nb-NO" dirty="0" smtClean="0"/>
              <a:t>)</a:t>
            </a:r>
            <a:endParaRPr lang="nb-NO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55" y="1600200"/>
            <a:ext cx="3386090" cy="4525963"/>
          </a:xfrm>
        </p:spPr>
      </p:pic>
    </p:spTree>
    <p:extLst>
      <p:ext uri="{BB962C8B-B14F-4D97-AF65-F5344CB8AC3E}">
        <p14:creationId xmlns:p14="http://schemas.microsoft.com/office/powerpoint/2010/main" val="5294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19</TotalTime>
  <Words>111</Words>
  <Application>Microsoft Office PowerPoint</Application>
  <PresentationFormat>Skjermfremvisning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1600-talet: Barokken Ein reaksjon mot renessansen</vt:lpstr>
      <vt:lpstr> Kjenneteikn ved barokken </vt:lpstr>
      <vt:lpstr>Kjenneteikn ved barokken</vt:lpstr>
      <vt:lpstr>Historisk bakgrunn for barokken</vt:lpstr>
      <vt:lpstr> Kjenneteikn ved barokk litteratur  </vt:lpstr>
      <vt:lpstr>Barokken i Danmark-Noreg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1600-talet: Barokken Ein reaksjon mot renessansen</dc:title>
  <dc:creator>Ingvild Sommer</dc:creator>
  <cp:lastModifiedBy>Kari Brudevoll</cp:lastModifiedBy>
  <cp:revision>4</cp:revision>
  <dcterms:created xsi:type="dcterms:W3CDTF">2013-08-12T08:18:23Z</dcterms:created>
  <dcterms:modified xsi:type="dcterms:W3CDTF">2016-04-26T11:51:08Z</dcterms:modified>
</cp:coreProperties>
</file>