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C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1"/>
          <p:cNvSpPr txBox="1">
            <a:spLocks/>
          </p:cNvSpPr>
          <p:nvPr/>
        </p:nvSpPr>
        <p:spPr>
          <a:xfrm>
            <a:off x="21582" y="2130425"/>
            <a:ext cx="854964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dirty="0" smtClean="0">
                <a:solidFill>
                  <a:srgbClr val="85CEBC"/>
                </a:solidFill>
              </a:rPr>
              <a:t>|</a:t>
            </a:r>
            <a:r>
              <a:rPr lang="nb-NO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Lær lettere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979712" y="2505397"/>
            <a:ext cx="792088" cy="720080"/>
          </a:xfrm>
          <a:prstGeom prst="ellipse">
            <a:avLst/>
          </a:prstGeom>
          <a:solidFill>
            <a:srgbClr val="85CEBC"/>
          </a:solidFill>
          <a:ln>
            <a:solidFill>
              <a:srgbClr val="85CE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ekstSylinder 1"/>
          <p:cNvSpPr txBox="1"/>
          <p:nvPr/>
        </p:nvSpPr>
        <p:spPr>
          <a:xfrm>
            <a:off x="1259632" y="3790756"/>
            <a:ext cx="619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Studieteknikk for mer effektiv læring</a:t>
            </a:r>
            <a:endParaRPr lang="nn-NO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596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Hvordan huske bedre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?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les stoffet flere ganger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sammendrag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undervis hverandre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bruk husketeknikker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611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Husketeknikker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Lag huskeord eller huskesetninger for viktige fakta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Eksempel: Min Venn Terje Madsen Jaget Sultne Ulver Ned Pipa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Dette er planetene i vårt solsystem, nevnt fra sola og utover: Merkur, Venus, Tellus, Mars, Jupiter, Saturn, Uranus, Neptun, Pluto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Bruk memorering: Lag en reiserute og legg inn et viktig begrep på ulike kjente steder (se eksempel i boka)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289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Hva kan du gjøre utenom timene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?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Snakk ofte med medelever om fagstoff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Følg med på det som skjer i verden og i ditt nærmiljø: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Les aviser, følg med på Internett og delta gjerne i diskusjoner, skriv i blogger og bruk sosiale medier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Les om igjen stoff du har hatt på skolen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 gjennom notater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Les i læreboka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Forbered deg til neste dag 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014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Hvordan lære best i yrkesfagene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?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følg nøye med når noen viser hvordan et arbeid skal utføres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utfør den samme oppgaven selv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les og skriv om det samme emnet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lær faguttrykkene til emnet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sz="2400" dirty="0"/>
          </a:p>
        </p:txBody>
      </p:sp>
    </p:spTree>
    <p:extLst>
      <p:ext uri="{BB962C8B-B14F-4D97-AF65-F5344CB8AC3E}">
        <p14:creationId xmlns:p14="http://schemas.microsoft.com/office/powerpoint/2010/main" val="250930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Det er aldri for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seint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du vil forbedre resultatene i de fagene du arbeider mest med</a:t>
            </a:r>
            <a:endParaRPr lang="nn-NO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hjernen hjelper til ved å lage flere hjerneceller i de områdene du bruker mye</a:t>
            </a:r>
            <a:endParaRPr lang="nn-NO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et godt råd: legg inn ekstra arbeid i vanskelige fag </a:t>
            </a:r>
            <a:endParaRPr lang="nn-NO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789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Å lese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fagtekster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ær oppmerksom, nysgjerrig og engasjert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les slik: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 på bilder 					b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les innledninger					i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les sammendrag/siste avsnitt/slutten		s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les overskrifter					o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nb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! lær betydningen av nye ord			n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90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Bruk av datamaskin 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lag et oversiktlig mappesystem for alle fagene dine på datamaskinen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du bør lagre dokumentene dine både på datamaskinen og på skolenettet. mange velger også å lagre i skyen i tillegg.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631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Internett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bruk bare pålitelige kilder.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vær aktiv og let etter stoff på nettsteder, i blogger og i leksikon. legg viktig stoff inn i mapper.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bruk sosiale medier på en smart måte: still faglige spørsmål, be om tips og råd.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vær oppmerksom på lover om personvern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vær forsiktig med å legge ut personlig informasjon og bilder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20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Skriv nøkkelord i to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kolonner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525" y="2552700"/>
            <a:ext cx="6838950" cy="17526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890770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Skriv nøkkelord i tre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kolonner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628800"/>
            <a:ext cx="6621750" cy="3924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865859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Lag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tankekart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744780"/>
            <a:ext cx="8229600" cy="423680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705473281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p 1 LÆR LETTERE" id="{7A70B40D-982E-440D-91A3-9DA2B55D3BB1}" vid="{6A13B3E3-B4F5-4BD3-A69C-F1DE172CA58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</TotalTime>
  <Words>357</Words>
  <Application>Microsoft Office PowerPoint</Application>
  <PresentationFormat>Skjermfremvisning (4:3)</PresentationFormat>
  <Paragraphs>49</Paragraphs>
  <Slides>12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5" baseType="lpstr">
      <vt:lpstr>Arial</vt:lpstr>
      <vt:lpstr>Calibri</vt:lpstr>
      <vt:lpstr>Signatur_mal</vt:lpstr>
      <vt:lpstr>PowerPoint-presentasjon</vt:lpstr>
      <vt:lpstr>Hvordan lære best i yrkesfagene?</vt:lpstr>
      <vt:lpstr>Det er aldri for seint</vt:lpstr>
      <vt:lpstr>Å lese fagtekster</vt:lpstr>
      <vt:lpstr>Bruk av datamaskin </vt:lpstr>
      <vt:lpstr>Internett</vt:lpstr>
      <vt:lpstr>Skriv nøkkelord i to kolonner</vt:lpstr>
      <vt:lpstr>Skriv nøkkelord i tre kolonner</vt:lpstr>
      <vt:lpstr>Lag tankekart</vt:lpstr>
      <vt:lpstr>Hvordan huske bedre?</vt:lpstr>
      <vt:lpstr>Husketeknikker</vt:lpstr>
      <vt:lpstr>Hva kan du gjøre utenom timene?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LÆR LETTERE</dc:title>
  <dc:creator>Ingvild Sommer</dc:creator>
  <cp:lastModifiedBy>Ingvild Sommer</cp:lastModifiedBy>
  <cp:revision>12</cp:revision>
  <dcterms:created xsi:type="dcterms:W3CDTF">2013-08-08T07:19:57Z</dcterms:created>
  <dcterms:modified xsi:type="dcterms:W3CDTF">2014-08-27T14:00:18Z</dcterms:modified>
</cp:coreProperties>
</file>