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26.04.2016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smtClean="0"/>
              <a:t>Kap 9 </a:t>
            </a:r>
            <a:br>
              <a:rPr lang="nb-NO" smtClean="0"/>
            </a:br>
            <a:r>
              <a:rPr lang="nb-NO" smtClean="0"/>
              <a:t>Fordjupingsoppgåva</a:t>
            </a:r>
          </a:p>
        </p:txBody>
      </p:sp>
      <p:sp>
        <p:nvSpPr>
          <p:cNvPr id="2051" name="Undertittel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dirty="0" smtClean="0"/>
              <a:t>Lærerplanen seier at eleven skal kunne:</a:t>
            </a:r>
          </a:p>
          <a:p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«gjennomføre ei </a:t>
            </a:r>
            <a:r>
              <a:rPr lang="nb-NO" dirty="0" err="1" smtClean="0"/>
              <a:t>sjølvvald</a:t>
            </a:r>
            <a:r>
              <a:rPr lang="nb-NO" dirty="0" smtClean="0"/>
              <a:t> </a:t>
            </a:r>
            <a:r>
              <a:rPr lang="nb-NO" dirty="0"/>
              <a:t>og </a:t>
            </a:r>
            <a:r>
              <a:rPr lang="nb-NO" dirty="0" err="1" smtClean="0"/>
              <a:t>utforskande</a:t>
            </a:r>
            <a:r>
              <a:rPr lang="nb-NO" dirty="0" smtClean="0"/>
              <a:t> </a:t>
            </a:r>
            <a:r>
              <a:rPr lang="nb-NO" dirty="0" err="1" smtClean="0"/>
              <a:t>fordjupingsoppgåve</a:t>
            </a:r>
            <a:r>
              <a:rPr lang="nb-NO" dirty="0" smtClean="0"/>
              <a:t> </a:t>
            </a:r>
            <a:r>
              <a:rPr lang="nb-NO" dirty="0"/>
              <a:t>med </a:t>
            </a:r>
            <a:r>
              <a:rPr lang="nb-NO" dirty="0" err="1" smtClean="0"/>
              <a:t>språkleg</a:t>
            </a:r>
            <a:r>
              <a:rPr lang="nb-NO" dirty="0"/>
              <a:t>, litterært eller </a:t>
            </a:r>
            <a:r>
              <a:rPr lang="nb-NO" dirty="0" smtClean="0"/>
              <a:t>anna </a:t>
            </a:r>
            <a:r>
              <a:rPr lang="nb-NO" dirty="0" err="1" smtClean="0"/>
              <a:t>norskfagleg</a:t>
            </a:r>
            <a:r>
              <a:rPr lang="nb-NO" dirty="0" smtClean="0"/>
              <a:t> </a:t>
            </a:r>
            <a:r>
              <a:rPr lang="nb-NO" dirty="0"/>
              <a:t>emne, og </a:t>
            </a:r>
            <a:r>
              <a:rPr lang="nb-NO" dirty="0" err="1" smtClean="0"/>
              <a:t>velje</a:t>
            </a:r>
            <a:r>
              <a:rPr lang="nb-NO" dirty="0" smtClean="0"/>
              <a:t> kommunikasjons-verktøy </a:t>
            </a:r>
            <a:r>
              <a:rPr lang="nb-NO" dirty="0"/>
              <a:t>ut </a:t>
            </a:r>
            <a:r>
              <a:rPr lang="nb-NO" dirty="0" err="1" smtClean="0"/>
              <a:t>frå</a:t>
            </a:r>
            <a:r>
              <a:rPr lang="nb-NO" dirty="0" smtClean="0"/>
              <a:t> </a:t>
            </a:r>
            <a:r>
              <a:rPr lang="nb-NO" dirty="0" err="1" smtClean="0"/>
              <a:t>faglege</a:t>
            </a:r>
            <a:r>
              <a:rPr lang="nb-NO" dirty="0" smtClean="0"/>
              <a:t> behov»</a:t>
            </a:r>
            <a:endParaRPr lang="nb-NO" dirty="0" smtClean="0"/>
          </a:p>
        </p:txBody>
      </p:sp>
      <p:pic>
        <p:nvPicPr>
          <p:cNvPr id="2052" name="Picture 5" descr="k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5350" y="1556792"/>
            <a:ext cx="333375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680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err="1" smtClean="0"/>
              <a:t>Kjenneteikn</a:t>
            </a:r>
            <a:r>
              <a:rPr lang="nb-NO" dirty="0" smtClean="0"/>
              <a:t> </a:t>
            </a:r>
            <a:r>
              <a:rPr lang="nb-NO" dirty="0"/>
              <a:t>ved </a:t>
            </a:r>
            <a:r>
              <a:rPr lang="nb-NO" dirty="0" err="1" smtClean="0"/>
              <a:t>fordjupingsoppgåva</a:t>
            </a:r>
            <a:r>
              <a:rPr lang="nb-NO" dirty="0" smtClean="0"/>
              <a:t>:</a:t>
            </a:r>
            <a:endParaRPr lang="nb-NO" dirty="0" smtClean="0"/>
          </a:p>
        </p:txBody>
      </p:sp>
      <p:sp>
        <p:nvSpPr>
          <p:cNvPr id="307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/>
              <a:t>større individuelt, </a:t>
            </a:r>
            <a:r>
              <a:rPr lang="nb-NO" dirty="0" err="1" smtClean="0"/>
              <a:t>norskfagleg</a:t>
            </a:r>
            <a:r>
              <a:rPr lang="nb-NO" dirty="0" smtClean="0"/>
              <a:t> arbeid</a:t>
            </a:r>
            <a:endParaRPr lang="nb-NO" dirty="0"/>
          </a:p>
          <a:p>
            <a:r>
              <a:rPr lang="nb-NO" dirty="0"/>
              <a:t>presentasjonsform: </a:t>
            </a:r>
            <a:r>
              <a:rPr lang="nb-NO" dirty="0" err="1" smtClean="0"/>
              <a:t>skriftleg</a:t>
            </a:r>
            <a:r>
              <a:rPr lang="nb-NO" dirty="0"/>
              <a:t>, </a:t>
            </a:r>
            <a:r>
              <a:rPr lang="nb-NO" dirty="0" err="1" smtClean="0"/>
              <a:t>munnleg</a:t>
            </a:r>
            <a:r>
              <a:rPr lang="nb-NO" dirty="0" smtClean="0"/>
              <a:t> eller </a:t>
            </a:r>
            <a:r>
              <a:rPr lang="nb-NO" dirty="0"/>
              <a:t>som </a:t>
            </a:r>
            <a:r>
              <a:rPr lang="nb-NO" dirty="0" err="1" smtClean="0"/>
              <a:t>samansett</a:t>
            </a:r>
            <a:r>
              <a:rPr lang="nb-NO" dirty="0" smtClean="0"/>
              <a:t> tekst</a:t>
            </a:r>
            <a:endParaRPr lang="nb-NO" dirty="0"/>
          </a:p>
          <a:p>
            <a:r>
              <a:rPr lang="nb-NO" dirty="0"/>
              <a:t>emnet kan </a:t>
            </a:r>
            <a:r>
              <a:rPr lang="nb-NO" dirty="0" err="1" smtClean="0"/>
              <a:t>vere</a:t>
            </a:r>
            <a:r>
              <a:rPr lang="nb-NO" dirty="0" smtClean="0"/>
              <a:t> </a:t>
            </a:r>
            <a:r>
              <a:rPr lang="nb-NO" dirty="0"/>
              <a:t>om litteratur, språk eller </a:t>
            </a:r>
            <a:r>
              <a:rPr lang="nb-NO" dirty="0" smtClean="0"/>
              <a:t>massemedium</a:t>
            </a:r>
            <a:endParaRPr lang="nb-NO" dirty="0"/>
          </a:p>
          <a:p>
            <a:r>
              <a:rPr lang="nb-NO" dirty="0" smtClean="0"/>
              <a:t>eller </a:t>
            </a:r>
            <a:r>
              <a:rPr lang="nb-NO" dirty="0" err="1" smtClean="0"/>
              <a:t>ein</a:t>
            </a:r>
            <a:r>
              <a:rPr lang="nb-NO" dirty="0" smtClean="0"/>
              <a:t> </a:t>
            </a:r>
            <a:r>
              <a:rPr lang="nb-NO" dirty="0"/>
              <a:t>kombinasjon av </a:t>
            </a:r>
            <a:r>
              <a:rPr lang="nb-NO" dirty="0" err="1" smtClean="0"/>
              <a:t>desse</a:t>
            </a:r>
            <a:r>
              <a:rPr lang="nb-NO" dirty="0" smtClean="0"/>
              <a:t> emna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2886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Fasar</a:t>
            </a:r>
            <a:r>
              <a:rPr lang="nb-NO" dirty="0" smtClean="0"/>
              <a:t> </a:t>
            </a:r>
            <a:r>
              <a:rPr lang="nb-NO" dirty="0"/>
              <a:t>i arbeidet:</a:t>
            </a:r>
            <a:endParaRPr lang="nb-NO" dirty="0" smtClean="0"/>
          </a:p>
        </p:txBody>
      </p:sp>
      <p:sp>
        <p:nvSpPr>
          <p:cNvPr id="4099" name="Plassholder for innhold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Du skal arbeide ut </a:t>
            </a:r>
            <a:r>
              <a:rPr lang="nb-NO" dirty="0" err="1" smtClean="0"/>
              <a:t>frå</a:t>
            </a:r>
            <a:r>
              <a:rPr lang="nb-NO" dirty="0" smtClean="0"/>
              <a:t> ei </a:t>
            </a:r>
            <a:r>
              <a:rPr lang="nb-NO" i="1" dirty="0" smtClean="0"/>
              <a:t>problemstilling </a:t>
            </a:r>
            <a:r>
              <a:rPr lang="nb-NO" dirty="0" smtClean="0"/>
              <a:t>som </a:t>
            </a:r>
            <a:r>
              <a:rPr lang="nb-NO" dirty="0" err="1" smtClean="0"/>
              <a:t>avgrensar</a:t>
            </a:r>
            <a:r>
              <a:rPr lang="nb-NO" dirty="0" smtClean="0"/>
              <a:t> </a:t>
            </a:r>
            <a:r>
              <a:rPr lang="nb-NO" dirty="0" err="1" smtClean="0"/>
              <a:t>oppgåva</a:t>
            </a:r>
            <a:r>
              <a:rPr lang="nb-NO" dirty="0" smtClean="0"/>
              <a:t> di </a:t>
            </a:r>
            <a:endParaRPr lang="nb-NO" dirty="0"/>
          </a:p>
          <a:p>
            <a:r>
              <a:rPr lang="nb-NO" dirty="0"/>
              <a:t>Du må finne og </a:t>
            </a:r>
            <a:r>
              <a:rPr lang="nb-NO" dirty="0" smtClean="0"/>
              <a:t>lese </a:t>
            </a:r>
            <a:r>
              <a:rPr lang="nb-NO" dirty="0"/>
              <a:t>primær- og sekundærlitteratur</a:t>
            </a:r>
          </a:p>
          <a:p>
            <a:pPr eaLnBrk="1" hangingPunct="1"/>
            <a:endParaRPr lang="nb-NO" dirty="0" smtClean="0"/>
          </a:p>
          <a:p>
            <a:pPr eaLnBrk="1" hangingPunct="1"/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354409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err="1" smtClean="0"/>
              <a:t>Fasar</a:t>
            </a:r>
            <a:r>
              <a:rPr lang="nb-NO" dirty="0" smtClean="0"/>
              <a:t> </a:t>
            </a:r>
            <a:r>
              <a:rPr lang="nb-NO" dirty="0" smtClean="0"/>
              <a:t>i arbeidet</a:t>
            </a:r>
          </a:p>
        </p:txBody>
      </p:sp>
      <p:sp>
        <p:nvSpPr>
          <p:cNvPr id="512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Du må begynne disponering og </a:t>
            </a:r>
            <a:r>
              <a:rPr lang="nb-NO" dirty="0" smtClean="0"/>
              <a:t>utforming </a:t>
            </a:r>
            <a:r>
              <a:rPr lang="nb-NO" dirty="0"/>
              <a:t>av </a:t>
            </a:r>
            <a:r>
              <a:rPr lang="nb-NO" dirty="0" err="1" smtClean="0"/>
              <a:t>innhaldet</a:t>
            </a:r>
            <a:r>
              <a:rPr lang="nb-NO" dirty="0" smtClean="0"/>
              <a:t> tilpassa </a:t>
            </a:r>
            <a:r>
              <a:rPr lang="nb-NO" dirty="0"/>
              <a:t>den </a:t>
            </a:r>
            <a:r>
              <a:rPr lang="nb-NO" dirty="0" smtClean="0"/>
              <a:t>presentasjonsforma </a:t>
            </a:r>
            <a:r>
              <a:rPr lang="nb-NO" dirty="0"/>
              <a:t>du </a:t>
            </a:r>
            <a:r>
              <a:rPr lang="nb-NO" dirty="0" smtClean="0"/>
              <a:t>vel</a:t>
            </a:r>
            <a:endParaRPr lang="nb-NO" dirty="0"/>
          </a:p>
          <a:p>
            <a:r>
              <a:rPr lang="nb-NO" dirty="0"/>
              <a:t>Du må skrive, utforme eller innlære presentasjonen</a:t>
            </a:r>
          </a:p>
          <a:p>
            <a:pPr eaLnBrk="1" hangingPunct="1">
              <a:buFont typeface="Arial" charset="0"/>
              <a:buNone/>
            </a:pPr>
            <a:endParaRPr lang="nb-NO" dirty="0" smtClean="0"/>
          </a:p>
          <a:p>
            <a:pPr eaLnBrk="1" hangingPunct="1"/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3301191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Bruk av </a:t>
            </a:r>
            <a:r>
              <a:rPr lang="nb-NO" dirty="0" smtClean="0"/>
              <a:t>kjelder</a:t>
            </a:r>
            <a:endParaRPr lang="nb-NO" dirty="0" smtClean="0"/>
          </a:p>
        </p:txBody>
      </p:sp>
      <p:sp>
        <p:nvSpPr>
          <p:cNvPr id="6147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Du skal lage din </a:t>
            </a:r>
            <a:r>
              <a:rPr lang="nb-NO" dirty="0" smtClean="0"/>
              <a:t>eigen sjølvstendige </a:t>
            </a:r>
            <a:r>
              <a:rPr lang="nb-NO" dirty="0"/>
              <a:t>tekst</a:t>
            </a:r>
          </a:p>
          <a:p>
            <a:r>
              <a:rPr lang="nb-NO" dirty="0"/>
              <a:t>Riktig bruk av </a:t>
            </a:r>
            <a:r>
              <a:rPr lang="nb-NO" dirty="0" smtClean="0"/>
              <a:t>kjeldene er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 err="1" smtClean="0"/>
              <a:t>hovudkriterium</a:t>
            </a:r>
            <a:r>
              <a:rPr lang="nb-NO" dirty="0" smtClean="0"/>
              <a:t>  </a:t>
            </a:r>
            <a:r>
              <a:rPr lang="nb-NO" dirty="0"/>
              <a:t>for å få god karakter</a:t>
            </a:r>
          </a:p>
          <a:p>
            <a:r>
              <a:rPr lang="nb-NO" dirty="0" smtClean="0"/>
              <a:t>Kjeldene må </a:t>
            </a:r>
            <a:r>
              <a:rPr lang="nb-NO" dirty="0"/>
              <a:t>oppgis til </a:t>
            </a:r>
            <a:r>
              <a:rPr lang="nb-NO" dirty="0" err="1" smtClean="0"/>
              <a:t>læraren</a:t>
            </a:r>
            <a:r>
              <a:rPr lang="nb-NO" dirty="0" smtClean="0"/>
              <a:t> </a:t>
            </a:r>
            <a:r>
              <a:rPr lang="nb-NO" dirty="0"/>
              <a:t>og evt. </a:t>
            </a:r>
            <a:r>
              <a:rPr lang="nb-NO" dirty="0" err="1" smtClean="0"/>
              <a:t>tilhøyrarar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3153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33</TotalTime>
  <Words>145</Words>
  <Application>Microsoft Office PowerPoint</Application>
  <PresentationFormat>Skjermfremvisning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8" baseType="lpstr">
      <vt:lpstr>Arial</vt:lpstr>
      <vt:lpstr>Calibri</vt:lpstr>
      <vt:lpstr>Signatur_mal</vt:lpstr>
      <vt:lpstr>Kap 9  Fordjupingsoppgåva</vt:lpstr>
      <vt:lpstr>Kjenneteikn ved fordjupingsoppgåva:</vt:lpstr>
      <vt:lpstr>Fasar i arbeidet:</vt:lpstr>
      <vt:lpstr>Fasar i arbeidet</vt:lpstr>
      <vt:lpstr>Bruk av kjelder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 9  Fordjupingsoppgåva</dc:title>
  <dc:creator>Ingvild Sommer</dc:creator>
  <cp:lastModifiedBy>Kari Brudevoll</cp:lastModifiedBy>
  <cp:revision>4</cp:revision>
  <dcterms:created xsi:type="dcterms:W3CDTF">2013-08-13T12:55:24Z</dcterms:created>
  <dcterms:modified xsi:type="dcterms:W3CDTF">2016-04-26T13:31:04Z</dcterms:modified>
</cp:coreProperties>
</file>