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 argumentere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475656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ekstSylinder 1"/>
          <p:cNvSpPr txBox="1"/>
          <p:nvPr/>
        </p:nvSpPr>
        <p:spPr>
          <a:xfrm>
            <a:off x="1200058" y="3861048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</a:t>
            </a:r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skrive </a:t>
            </a:r>
            <a:r>
              <a:rPr lang="nb-NO" sz="28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argumenterande</a:t>
            </a:r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tekst</a:t>
            </a:r>
            <a:endParaRPr lang="nn-NO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 komme i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gang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Bestem tema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Finn informasjon 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saka. Sjå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film,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leit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Internett, les i aviser, fagbøker og leksikon, diskuter med andre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Skriv eventuelt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kort «tenketekst» om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tankane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dine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rundt temaet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645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fem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setningar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om emnet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setning som presenterer emnet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tre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setningar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om emnet –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viktig moment 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setning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skriv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setning som gir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samanfatting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eller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konklusjon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 det du har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skrive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01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Utvid </a:t>
            </a:r>
            <a:r>
              <a:rPr lang="nb-NO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kvar </a:t>
            </a:r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 </a:t>
            </a:r>
            <a:r>
              <a:rPr lang="nb-NO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fem </a:t>
            </a:r>
            <a:r>
              <a:rPr lang="nb-NO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setningane</a:t>
            </a:r>
            <a:r>
              <a:rPr lang="nb-NO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til </a:t>
            </a:r>
            <a:r>
              <a:rPr lang="nb-NO" sz="3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avsnitt</a:t>
            </a:r>
            <a:endParaRPr lang="nn-NO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Forklar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meiner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setninga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eksempel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Vis gjerne til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ekspertar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eller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undersøkingar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har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lese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kan eventuelt ha med korte sitat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kjeldene dine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Dersom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nokre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av avsnitta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blir for lange, kan du dele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opp 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fleire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351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Bind </a:t>
            </a:r>
            <a:r>
              <a:rPr lang="nb-NO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saman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avsnitta </a:t>
            </a:r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med ord som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nn-NO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sjølv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om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fordi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grunn av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den andre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sida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likevel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994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Vurder teksten din og rett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han opp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 vurderingsskjemaet i boka s. 45 til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finne feil eller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manglar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sjølv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annan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 å lese igjennom teksten din og gi deg respons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rett opp det som kan bli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betre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550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Publiser teksten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din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blogg</a:t>
            </a:r>
            <a:endParaRPr lang="nn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veggavis</a:t>
            </a:r>
            <a:endParaRPr lang="nn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eller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annan</a:t>
            </a:r>
            <a:r>
              <a:rPr lang="nb-NO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stad</a:t>
            </a:r>
            <a:endParaRPr lang="nn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356387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</TotalTime>
  <Words>211</Words>
  <Application>Microsoft Office PowerPoint</Application>
  <PresentationFormat>Skjermfremvisning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0" baseType="lpstr">
      <vt:lpstr>Arial</vt:lpstr>
      <vt:lpstr>Calibri</vt:lpstr>
      <vt:lpstr>Signatur_mal</vt:lpstr>
      <vt:lpstr>PowerPoint-presentasjon</vt:lpstr>
      <vt:lpstr>Å komme i gang</vt:lpstr>
      <vt:lpstr>Skriv fem setningar om emnet</vt:lpstr>
      <vt:lpstr>Utvid kvar av dei fem setningane til eit avsnitt</vt:lpstr>
      <vt:lpstr>Bind saman avsnitta med ord som:</vt:lpstr>
      <vt:lpstr>Vurder teksten din og rett han opp</vt:lpstr>
      <vt:lpstr>Publiser teksten din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Kari Brudevoll</cp:lastModifiedBy>
  <cp:revision>20</cp:revision>
  <dcterms:created xsi:type="dcterms:W3CDTF">2013-08-08T07:19:57Z</dcterms:created>
  <dcterms:modified xsi:type="dcterms:W3CDTF">2016-04-07T14:49:22Z</dcterms:modified>
</cp:coreProperties>
</file>