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9" r:id="rId2"/>
    <p:sldId id="270" r:id="rId3"/>
    <p:sldId id="271" r:id="rId4"/>
    <p:sldId id="272" r:id="rId5"/>
    <p:sldId id="273" r:id="rId6"/>
    <p:sldId id="274" r:id="rId7"/>
    <p:sldId id="275" r:id="rId8"/>
  </p:sldIdLst>
  <p:sldSz cx="9144000" cy="6858000" type="screen4x3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5CEB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87" autoAdjust="0"/>
    <p:restoredTop sz="94629" autoAdjust="0"/>
  </p:normalViewPr>
  <p:slideViewPr>
    <p:cSldViewPr>
      <p:cViewPr varScale="1">
        <p:scale>
          <a:sx n="110" d="100"/>
          <a:sy n="110" d="100"/>
        </p:scale>
        <p:origin x="1266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5094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b-NO" smtClean="0"/>
              <a:t>Klikk for å redigere undertittelstil i malen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07.04.2016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07.04.2016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07.04.2016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07.04.2016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ndeling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07.04.2016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07.04.2016</a:t>
            </a:fld>
            <a:endParaRPr lang="nb-NO" dirty="0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6" name="Plassholder for innhol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7" name="Plassholder for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07.04.2016</a:t>
            </a:fld>
            <a:endParaRPr lang="nb-NO" dirty="0"/>
          </a:p>
        </p:txBody>
      </p:sp>
      <p:sp>
        <p:nvSpPr>
          <p:cNvPr id="8" name="Plassholder for bunn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9" name="Plassholder for lysbilde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07.04.2016</a:t>
            </a:fld>
            <a:endParaRPr lang="nb-NO" dirty="0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07.04.2016</a:t>
            </a:fld>
            <a:endParaRPr lang="nb-NO" dirty="0"/>
          </a:p>
        </p:txBody>
      </p:sp>
      <p:sp>
        <p:nvSpPr>
          <p:cNvPr id="3" name="Plassholder for bunn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07.04.2016</a:t>
            </a:fld>
            <a:endParaRPr lang="nb-NO" dirty="0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bild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b-NO" smtClean="0"/>
              <a:t>Klikk ikonet for å legge til et bilde</a:t>
            </a:r>
            <a:endParaRPr lang="nb-NO" dirty="0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07.04.2016</a:t>
            </a:fld>
            <a:endParaRPr lang="nb-NO" dirty="0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01E46D-8F74-4BD6-869F-B06B6B0A5382}" type="datetimeFigureOut">
              <a:rPr lang="nb-NO" smtClean="0"/>
              <a:pPr/>
              <a:t>07.04.2016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tel 1"/>
          <p:cNvSpPr txBox="1">
            <a:spLocks/>
          </p:cNvSpPr>
          <p:nvPr/>
        </p:nvSpPr>
        <p:spPr>
          <a:xfrm>
            <a:off x="21582" y="2130425"/>
            <a:ext cx="8549640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nb-NO" dirty="0" smtClean="0">
                <a:solidFill>
                  <a:srgbClr val="85CEBC"/>
                </a:solidFill>
              </a:rPr>
              <a:t>|</a:t>
            </a:r>
            <a:r>
              <a:rPr lang="nb-NO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nb-NO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Å argumentere</a:t>
            </a:r>
            <a:endParaRPr lang="nn-NO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6" name="Ellipse 5"/>
          <p:cNvSpPr/>
          <p:nvPr/>
        </p:nvSpPr>
        <p:spPr>
          <a:xfrm>
            <a:off x="1475656" y="2505397"/>
            <a:ext cx="792088" cy="720080"/>
          </a:xfrm>
          <a:prstGeom prst="ellipse">
            <a:avLst/>
          </a:prstGeom>
          <a:solidFill>
            <a:srgbClr val="85CEBC"/>
          </a:solidFill>
          <a:ln>
            <a:solidFill>
              <a:srgbClr val="85CEB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2" name="TekstSylinder 1"/>
          <p:cNvSpPr txBox="1"/>
          <p:nvPr/>
        </p:nvSpPr>
        <p:spPr>
          <a:xfrm>
            <a:off x="1200058" y="3861048"/>
            <a:ext cx="61926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2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Å</a:t>
            </a:r>
            <a:r>
              <a:rPr lang="nb-NO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nb-NO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skrive </a:t>
            </a:r>
            <a:r>
              <a:rPr lang="nb-NO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argumenterande</a:t>
            </a:r>
            <a:r>
              <a:rPr lang="nb-NO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nb-NO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tekst</a:t>
            </a:r>
            <a:endParaRPr lang="nn-NO" sz="28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085968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b-NO" dirty="0">
                <a:solidFill>
                  <a:schemeClr val="tx1">
                    <a:lumMod val="75000"/>
                    <a:lumOff val="25000"/>
                  </a:schemeClr>
                </a:solidFill>
              </a:rPr>
              <a:t>Å komme i </a:t>
            </a:r>
            <a:r>
              <a:rPr lang="nb-NO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gang</a:t>
            </a:r>
            <a:endParaRPr lang="nn-NO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nb-NO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Bestem tema</a:t>
            </a:r>
            <a:endParaRPr lang="nn-NO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lvl="0"/>
            <a:r>
              <a:rPr lang="nb-NO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Finn informasjon om 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saka. Sjå </a:t>
            </a:r>
            <a:r>
              <a:rPr lang="nb-NO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ein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nb-NO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film, 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leit </a:t>
            </a:r>
            <a:r>
              <a:rPr lang="nb-NO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på Internett, les i aviser, fagbøker og leksikon, diskuter med andre</a:t>
            </a:r>
            <a:endParaRPr lang="nn-NO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lvl="0"/>
            <a:r>
              <a:rPr lang="nb-NO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Skriv eventuelt </a:t>
            </a:r>
            <a:r>
              <a:rPr lang="nb-NO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ein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nb-NO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kort «tenketekst» om </a:t>
            </a:r>
            <a:r>
              <a:rPr lang="nb-NO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tankane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dine </a:t>
            </a:r>
            <a:r>
              <a:rPr lang="nb-NO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rundt temaet</a:t>
            </a:r>
            <a:endParaRPr lang="nn-NO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endParaRPr lang="nn-NO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786455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b-NO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Skriv fem </a:t>
            </a:r>
            <a:r>
              <a:rPr lang="nb-NO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setningar</a:t>
            </a:r>
            <a:r>
              <a:rPr lang="nb-NO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nb-NO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om emnet</a:t>
            </a:r>
            <a:endParaRPr lang="nn-NO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skriv 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ei 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setning som presenterer emnet</a:t>
            </a:r>
            <a:endParaRPr lang="nn-NO" sz="24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lvl="0"/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skriv tre </a:t>
            </a:r>
            <a:r>
              <a:rPr lang="nb-NO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setningar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om emnet – </a:t>
            </a:r>
            <a:r>
              <a:rPr lang="nb-NO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eitt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viktig moment i 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kvar 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setning</a:t>
            </a:r>
            <a:endParaRPr lang="nn-NO" sz="24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lvl="0"/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skriv 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ei 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setning som gir 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ei </a:t>
            </a:r>
            <a:r>
              <a:rPr lang="nb-NO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samanfatting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eller 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konklusjon 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av det du har 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skrive</a:t>
            </a:r>
            <a:endParaRPr lang="nn-NO" sz="24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indent="0">
              <a:buNone/>
            </a:pPr>
            <a:endParaRPr lang="nn-NO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690015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b-NO" sz="3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Utvid </a:t>
            </a:r>
            <a:r>
              <a:rPr lang="nb-NO" sz="32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kvar </a:t>
            </a:r>
            <a:r>
              <a:rPr lang="nb-NO" sz="3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av </a:t>
            </a:r>
            <a:r>
              <a:rPr lang="nb-NO" sz="32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dei</a:t>
            </a:r>
            <a:r>
              <a:rPr lang="nb-NO" sz="32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nb-NO" sz="3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fem </a:t>
            </a:r>
            <a:r>
              <a:rPr lang="nb-NO" sz="32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setningane</a:t>
            </a:r>
            <a:r>
              <a:rPr lang="nb-NO" sz="32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nb-NO" sz="3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til </a:t>
            </a:r>
            <a:r>
              <a:rPr lang="nb-NO" sz="32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eit</a:t>
            </a:r>
            <a:r>
              <a:rPr lang="nb-NO" sz="32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nb-NO" sz="32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avsnitt</a:t>
            </a:r>
            <a:endParaRPr lang="nn-NO" sz="3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nb-NO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Forklar 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kva </a:t>
            </a:r>
            <a:r>
              <a:rPr lang="nb-NO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du 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meiner </a:t>
            </a:r>
            <a:r>
              <a:rPr lang="nb-NO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med 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setninga</a:t>
            </a:r>
            <a:endParaRPr lang="nn-NO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lvl="0"/>
            <a:r>
              <a:rPr lang="nb-NO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Gi 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eksempel</a:t>
            </a:r>
            <a:endParaRPr lang="nn-NO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lvl="0"/>
            <a:r>
              <a:rPr lang="nb-NO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Vis gjerne til </a:t>
            </a:r>
            <a:r>
              <a:rPr lang="nb-NO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ekspertar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nb-NO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eller </a:t>
            </a:r>
            <a:r>
              <a:rPr lang="nb-NO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undersøkingar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nb-NO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du har 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lese</a:t>
            </a:r>
            <a:endParaRPr lang="nn-NO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lvl="0"/>
            <a:r>
              <a:rPr lang="nb-NO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Du kan eventuelt ha med korte sitat </a:t>
            </a:r>
            <a:r>
              <a:rPr lang="nb-NO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frå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kjeldene dine</a:t>
            </a:r>
            <a:endParaRPr lang="nn-NO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lvl="0"/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Dersom </a:t>
            </a:r>
            <a:r>
              <a:rPr lang="nb-NO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nokre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av avsnitta </a:t>
            </a:r>
            <a:r>
              <a:rPr lang="nb-NO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blir for lange, kan du dele </a:t>
            </a:r>
            <a:r>
              <a:rPr lang="nb-NO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dei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nb-NO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opp i </a:t>
            </a:r>
            <a:r>
              <a:rPr lang="nb-NO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fleire</a:t>
            </a:r>
            <a:endParaRPr lang="nn-NO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endParaRPr lang="nn-NO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983515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b-NO" sz="3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Bind </a:t>
            </a:r>
            <a:r>
              <a:rPr lang="nb-NO" sz="36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saman</a:t>
            </a:r>
            <a:r>
              <a:rPr lang="nb-NO" sz="36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avsnitta </a:t>
            </a:r>
            <a:r>
              <a:rPr lang="nb-NO" sz="3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med ord som</a:t>
            </a:r>
            <a:r>
              <a:rPr lang="nb-NO" sz="36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:</a:t>
            </a:r>
            <a:endParaRPr lang="nn-NO" sz="36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nb-NO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sjølv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nb-NO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om</a:t>
            </a:r>
            <a:endParaRPr lang="nn-NO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lvl="0"/>
            <a:r>
              <a:rPr lang="nb-NO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men</a:t>
            </a:r>
            <a:endParaRPr lang="nn-NO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lvl="0"/>
            <a:r>
              <a:rPr lang="nb-NO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fordi</a:t>
            </a:r>
            <a:endParaRPr lang="nn-NO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lvl="0"/>
            <a:r>
              <a:rPr lang="nb-NO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på grunn av</a:t>
            </a:r>
            <a:endParaRPr lang="nn-NO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lvl="0"/>
            <a:r>
              <a:rPr lang="nb-NO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på den andre 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sida</a:t>
            </a:r>
            <a:endParaRPr lang="nn-NO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lvl="0"/>
            <a:r>
              <a:rPr lang="nb-NO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likevel</a:t>
            </a:r>
            <a:endParaRPr lang="nn-NO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endParaRPr lang="nn-NO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069943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b-NO" dirty="0">
                <a:solidFill>
                  <a:schemeClr val="tx1">
                    <a:lumMod val="75000"/>
                    <a:lumOff val="25000"/>
                  </a:schemeClr>
                </a:solidFill>
              </a:rPr>
              <a:t>Vurder teksten din og rett </a:t>
            </a:r>
            <a:r>
              <a:rPr lang="nb-NO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han opp</a:t>
            </a:r>
            <a:endParaRPr lang="nn-NO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bruk vurderingsskjemaet i boka s. 45 til 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å 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finne feil eller </a:t>
            </a:r>
            <a:r>
              <a:rPr lang="nb-NO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manglar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nb-NO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sjølv</a:t>
            </a:r>
            <a:endParaRPr lang="nn-NO" sz="24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lvl="0"/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få </a:t>
            </a:r>
            <a:r>
              <a:rPr lang="nb-NO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ein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nb-NO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annan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til å lese igjennom teksten din og gi deg respons</a:t>
            </a:r>
            <a:endParaRPr lang="nn-NO" sz="24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lvl="0"/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rett opp det som kan bli 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betre</a:t>
            </a:r>
            <a:endParaRPr lang="nn-NO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455501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b-NO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Publiser teksten </a:t>
            </a:r>
            <a:r>
              <a:rPr lang="nb-NO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din</a:t>
            </a:r>
            <a:endParaRPr lang="nn-NO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i </a:t>
            </a:r>
            <a:r>
              <a:rPr lang="nb-NO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ein</a:t>
            </a:r>
            <a:r>
              <a:rPr lang="nb-NO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nb-NO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blogg</a:t>
            </a:r>
            <a:endParaRPr lang="nn-NO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lvl="0"/>
            <a:r>
              <a:rPr lang="nb-NO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i </a:t>
            </a:r>
            <a:r>
              <a:rPr lang="nb-NO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ei </a:t>
            </a:r>
            <a:r>
              <a:rPr lang="nb-NO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veggavis</a:t>
            </a:r>
            <a:endParaRPr lang="nn-NO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lvl="0"/>
            <a:r>
              <a:rPr lang="nb-NO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eller </a:t>
            </a:r>
            <a:r>
              <a:rPr lang="nb-NO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ein</a:t>
            </a:r>
            <a:r>
              <a:rPr lang="nb-NO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nb-NO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annan</a:t>
            </a:r>
            <a:r>
              <a:rPr lang="nb-NO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stad</a:t>
            </a:r>
            <a:endParaRPr lang="nn-NO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endParaRPr lang="nn-NO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27356387"/>
      </p:ext>
    </p:extLst>
  </p:cSld>
  <p:clrMapOvr>
    <a:masterClrMapping/>
  </p:clrMapOvr>
</p:sld>
</file>

<file path=ppt/theme/theme1.xml><?xml version="1.0" encoding="utf-8"?>
<a:theme xmlns:a="http://schemas.openxmlformats.org/drawingml/2006/main" name="Signatur_mal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Kap 1 LÆR LETTERE" id="{7A70B40D-982E-440D-91A3-9DA2B55D3BB1}" vid="{6A13B3E3-B4F5-4BD3-A69C-F1DE172CA58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273</TotalTime>
  <Words>211</Words>
  <Application>Microsoft Office PowerPoint</Application>
  <PresentationFormat>Skjermfremvisning (4:3)</PresentationFormat>
  <Paragraphs>31</Paragraphs>
  <Slides>7</Slides>
  <Notes>0</Notes>
  <HiddenSlides>0</HiddenSlides>
  <MMClips>0</MMClips>
  <ScaleCrop>false</ScaleCrop>
  <HeadingPairs>
    <vt:vector size="6" baseType="variant">
      <vt:variant>
        <vt:lpstr>Brukte skrifter</vt:lpstr>
      </vt:variant>
      <vt:variant>
        <vt:i4>2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7</vt:i4>
      </vt:variant>
    </vt:vector>
  </HeadingPairs>
  <TitlesOfParts>
    <vt:vector size="10" baseType="lpstr">
      <vt:lpstr>Arial</vt:lpstr>
      <vt:lpstr>Calibri</vt:lpstr>
      <vt:lpstr>Signatur_mal</vt:lpstr>
      <vt:lpstr>PowerPoint-presentasjon</vt:lpstr>
      <vt:lpstr>Å komme i gang</vt:lpstr>
      <vt:lpstr>Skriv fem setningar om emnet</vt:lpstr>
      <vt:lpstr>Utvid kvar av dei fem setningane til eit avsnitt</vt:lpstr>
      <vt:lpstr>Bind saman avsnitta med ord som:</vt:lpstr>
      <vt:lpstr>Vurder teksten din og rett han opp</vt:lpstr>
      <vt:lpstr>Publiser teksten din</vt:lpstr>
    </vt:vector>
  </TitlesOfParts>
  <Company>Fagbokforlaget VB AS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LÆR LETTERE</dc:title>
  <dc:creator>Ingvild Sommer</dc:creator>
  <cp:lastModifiedBy>Kari Brudevoll</cp:lastModifiedBy>
  <cp:revision>20</cp:revision>
  <dcterms:created xsi:type="dcterms:W3CDTF">2013-08-08T07:19:57Z</dcterms:created>
  <dcterms:modified xsi:type="dcterms:W3CDTF">2016-04-07T14:49:22Z</dcterms:modified>
</cp:coreProperties>
</file>