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21582" y="2130425"/>
            <a:ext cx="85496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>
                <a:solidFill>
                  <a:srgbClr val="85CEBC"/>
                </a:solidFill>
              </a:rPr>
              <a:t>|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Å argumentere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75656" y="2505397"/>
            <a:ext cx="792088" cy="720080"/>
          </a:xfrm>
          <a:prstGeom prst="ellipse">
            <a:avLst/>
          </a:prstGeom>
          <a:solidFill>
            <a:srgbClr val="85CEBC"/>
          </a:solidFill>
          <a:ln>
            <a:solidFill>
              <a:srgbClr val="85CEB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1200058" y="3861048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Å</a:t>
            </a:r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skrive </a:t>
            </a:r>
            <a:r>
              <a:rPr lang="nb-NO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argumenterande</a:t>
            </a:r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tekst</a:t>
            </a:r>
            <a:endParaRPr lang="nn-NO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9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Å komme i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gang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Bestem tema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Finn informasjon om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saka. Sjå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film,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leit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på Internett, les i aviser, fagbøker og leksikon, diskuter med andre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Skriv eventuelt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kort «tenketekst» om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tankane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dine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rundt temaet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645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fem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setningar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 emnet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setning som presenterer emnet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tre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setningar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 emnet –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viktig moment i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setning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skriv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setning som gir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samanfatting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eller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konklusjon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 det du har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skrive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001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Utvid </a:t>
            </a:r>
            <a:r>
              <a:rPr lang="nb-NO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kvar </a:t>
            </a:r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 </a:t>
            </a:r>
            <a:r>
              <a:rPr lang="nb-NO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dei</a:t>
            </a:r>
            <a:r>
              <a:rPr lang="nb-NO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fem </a:t>
            </a:r>
            <a:r>
              <a:rPr lang="nb-NO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setningane</a:t>
            </a:r>
            <a:r>
              <a:rPr lang="nb-NO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til </a:t>
            </a:r>
            <a:r>
              <a:rPr lang="nb-NO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avsnitt</a:t>
            </a:r>
            <a:endParaRPr lang="nn-NO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Forklar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meiner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setninga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Gi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eksempel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Vis gjerne til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ekspertar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eller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undersøkingar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 har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lese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 kan eventuelt ha med korte sitat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frå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kjeldene dine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Dersom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nokre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av avsnitta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blir for lange, kan du dele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dei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opp i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fleire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351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Bind </a:t>
            </a:r>
            <a:r>
              <a:rPr lang="nb-NO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saman</a:t>
            </a:r>
            <a:r>
              <a:rPr lang="nb-NO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avsnitta </a:t>
            </a:r>
            <a:r>
              <a:rPr lang="nb-NO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 ord som</a:t>
            </a:r>
            <a:r>
              <a:rPr lang="nb-NO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nn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sjølv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om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fordi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på grunn av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på den andre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sida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likevel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994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Vurder teksten din og rett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han opp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 vurderingsskjemaet i boka s. 45 til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å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finne feil eller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manglar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sjølv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få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annan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 å lese igjennom teksten din og gi deg respons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rett opp det som kan bli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betre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550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Publiser teksten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din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blogg</a:t>
            </a:r>
            <a:endParaRPr lang="nn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veggavis</a:t>
            </a:r>
            <a:endParaRPr lang="nn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eller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annan</a:t>
            </a:r>
            <a:r>
              <a:rPr lang="nb-NO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stad</a:t>
            </a:r>
            <a:endParaRPr lang="nn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356387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p 1 LÆR LETTERE" id="{7A70B40D-982E-440D-91A3-9DA2B55D3BB1}" vid="{6A13B3E3-B4F5-4BD3-A69C-F1DE172CA5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211</Words>
  <Application>Microsoft Office PowerPoint</Application>
  <PresentationFormat>Skjermfremvisning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Signatur_mal</vt:lpstr>
      <vt:lpstr>PowerPoint-presentasjon</vt:lpstr>
      <vt:lpstr>Å komme i gang</vt:lpstr>
      <vt:lpstr>Skriv fem setningar om emnet</vt:lpstr>
      <vt:lpstr>Utvid kvar av dei fem setningane til eit avsnitt</vt:lpstr>
      <vt:lpstr>Bind saman avsnitta med ord som:</vt:lpstr>
      <vt:lpstr>Vurder teksten din og rett han opp</vt:lpstr>
      <vt:lpstr>Publiser teksten din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 LETTERE</dc:title>
  <dc:creator>Ingvild Sommer</dc:creator>
  <cp:lastModifiedBy>Kari Brudevoll</cp:lastModifiedBy>
  <cp:revision>20</cp:revision>
  <dcterms:created xsi:type="dcterms:W3CDTF">2013-08-08T07:19:57Z</dcterms:created>
  <dcterms:modified xsi:type="dcterms:W3CDTF">2016-04-07T14:49:22Z</dcterms:modified>
</cp:coreProperties>
</file>