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5" r:id="rId3"/>
    <p:sldId id="276" r:id="rId4"/>
    <p:sldId id="277" r:id="rId5"/>
    <p:sldId id="278" r:id="rId6"/>
    <p:sldId id="280" r:id="rId7"/>
    <p:sldId id="281" r:id="rId8"/>
    <p:sldId id="282" r:id="rId9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C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1"/>
          <p:cNvSpPr txBox="1">
            <a:spLocks/>
          </p:cNvSpPr>
          <p:nvPr/>
        </p:nvSpPr>
        <p:spPr>
          <a:xfrm>
            <a:off x="21582" y="2130425"/>
            <a:ext cx="854964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dirty="0" smtClean="0">
                <a:solidFill>
                  <a:srgbClr val="85CEBC"/>
                </a:solidFill>
              </a:rPr>
              <a:t>|</a:t>
            </a:r>
            <a:r>
              <a:rPr lang="nb-NO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Formelle </a:t>
            </a:r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tekstar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187624" y="2505397"/>
            <a:ext cx="792088" cy="720080"/>
          </a:xfrm>
          <a:prstGeom prst="ellipse">
            <a:avLst/>
          </a:prstGeom>
          <a:solidFill>
            <a:srgbClr val="85CEBC"/>
          </a:solidFill>
          <a:ln>
            <a:solidFill>
              <a:srgbClr val="85CE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859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Formelt språk </a:t>
            </a:r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b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sakleg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presis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du skal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ikkje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bruke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personleg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tone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kutt ut uformelle ord som slang, banning,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forkortingar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dialektuttrykk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16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Rapport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mykje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brukt sjanger i arbeidslivet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formålet med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rapport er å dokumentere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arbeid eller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fortelje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om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noko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som har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skjedd</a:t>
            </a:r>
            <a:endParaRPr lang="nb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mange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rapportar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blir ført på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ferdige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skjema</a:t>
            </a:r>
            <a:endParaRPr lang="nb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549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Eksempel </a:t>
            </a: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på </a:t>
            </a:r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rapportar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Plassholder for innhold 2"/>
          <p:cNvSpPr txBox="1">
            <a:spLocks/>
          </p:cNvSpPr>
          <p:nvPr/>
        </p:nvSpPr>
        <p:spPr>
          <a:xfrm>
            <a:off x="827584" y="1700808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arbeidsrapport – dokumentere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arbeid som er gjort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tilstandsrapport –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seier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noko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om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tilstanden til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noko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 eksempel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bil på eu-kontroll 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situasjonsrapport – dokumenterer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situasjon, for eksempel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kva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som har skjedd med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pasient i løpet av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vakt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avviksrapport –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skal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fyllast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ut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ved skade på person og/eller materiell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76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Skriftleg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informasjon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viktig at du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uttrykkjer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deg formelt, presist og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forståeleg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tenk på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kven som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målgruppa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når du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vel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ord.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informasjonsskriv er ofte kombinert med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bilete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for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å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gjere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det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lettare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mottakaren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å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forstå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kva som er meint.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ksempel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instruksjonar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manualar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bruksrettleiingar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nb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brosjyrar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er eksempel på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slik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samanset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informasjonstekst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lvl="1"/>
            <a:endParaRPr lang="nb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746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Søknad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en søknad skal du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marknadsføre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deg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sjølv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slik at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arbeidsgivaren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får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godt og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rett inntrykk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av deg.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les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utlysingsteksten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nøye før du utformer søknaden</a:t>
            </a:r>
          </a:p>
          <a:p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høfleg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formell</a:t>
            </a:r>
          </a:p>
          <a:p>
            <a:endParaRPr lang="nb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046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CV – curriculum vitae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cv skal gi informasjon om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kven du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er og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kva utdanning,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yrkeserfaring og kompetanse du har.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viktig at du har med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referanse i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cv.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referanse kan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vere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tidlegare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arbeidsgivar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lærar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eller andre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utanfor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familien din.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274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Jobbintervjuet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når du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søkjer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jobb, vil du ofte bli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innkalla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 intervju dersom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arbeidsgivaren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finn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deg interessant.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det er viktig å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førebu seg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godt til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intervju.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</a:t>
            </a:r>
            <a:r>
              <a:rPr lang="nb-NO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</a:t>
            </a:r>
            <a:r>
              <a:rPr lang="nb-NO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ignatur </a:t>
            </a:r>
            <a:r>
              <a:rPr lang="nb-NO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vil du finne nyttige tips </a:t>
            </a:r>
            <a:r>
              <a:rPr lang="nb-NO" sz="24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 </a:t>
            </a:r>
            <a:r>
              <a:rPr lang="nb-NO" sz="24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førebuing.</a:t>
            </a:r>
            <a:endParaRPr lang="nb-NO" sz="2400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908500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p 1 LÆR LETTERE" id="{7A70B40D-982E-440D-91A3-9DA2B55D3BB1}" vid="{6A13B3E3-B4F5-4BD3-A69C-F1DE172CA58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</TotalTime>
  <Words>298</Words>
  <Application>Microsoft Office PowerPoint</Application>
  <PresentationFormat>Skjermfremvisning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1" baseType="lpstr">
      <vt:lpstr>Arial</vt:lpstr>
      <vt:lpstr>Calibri</vt:lpstr>
      <vt:lpstr>Signatur_mal</vt:lpstr>
      <vt:lpstr>PowerPoint-presentasjon</vt:lpstr>
      <vt:lpstr>Formelt språk </vt:lpstr>
      <vt:lpstr>Rapport</vt:lpstr>
      <vt:lpstr>Eksempel på rapportar</vt:lpstr>
      <vt:lpstr>Skriftleg informasjon</vt:lpstr>
      <vt:lpstr>Søknad</vt:lpstr>
      <vt:lpstr>CV – curriculum vitae</vt:lpstr>
      <vt:lpstr>Jobbintervjuet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LÆR LETTERE</dc:title>
  <dc:creator>Ingvild Sommer</dc:creator>
  <cp:lastModifiedBy>Kari Brudevoll</cp:lastModifiedBy>
  <cp:revision>25</cp:revision>
  <dcterms:created xsi:type="dcterms:W3CDTF">2013-08-08T07:19:57Z</dcterms:created>
  <dcterms:modified xsi:type="dcterms:W3CDTF">2016-04-07T15:16:08Z</dcterms:modified>
</cp:coreProperties>
</file>