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5" r:id="rId3"/>
    <p:sldId id="276" r:id="rId4"/>
    <p:sldId id="277" r:id="rId5"/>
    <p:sldId id="278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Formelle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tekstar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187624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Formelt språk 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sakleg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presis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skal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ikkje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tone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kutt ut uformelle ord som slang, banning,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forkortingar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dialektuttrykk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1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Rapport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mykje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brukt sjanger i arbeidslivet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formålet med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rapport er å dokumentere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arbeid eller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fortelje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noko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 har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skjedd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mange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rapportar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blir ført på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ferdige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skjema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4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rapportar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827584" y="1700808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arbeidsrapport – dokumentere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arbeid som er gjort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tilstandsrapport –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noko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tilstanden til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noko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eksempel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 på eu-kontroll 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situasjonsrapport – dokumenterer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situasjon, for eksempel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 har skjedd med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pasient i løpet av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vakt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avviksrapport –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skal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fyllast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ved skade på person og/eller materiell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Skriftleg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viktig at du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uttrykkjer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deg formelt, presist 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forståeleg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tenk på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kven som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målgruppa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 du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vel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informasjonsskriv er ofte kombinert med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bilete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gjere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lettare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mottakaren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å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forstå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som er meint.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ksempel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instruksjonar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manualar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bruksrettleiingar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brosjyrar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 eksempel på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slik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samanset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informasjonstekst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lvl="1"/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4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Søknad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en søknad skal du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marknadsføre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sjølv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slik at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arbeidsgivaren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får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godt og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rett inntrykk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 deg.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utlysingsteksten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nøye før du utformer søknaden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høfleg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formell</a:t>
            </a:r>
          </a:p>
          <a:p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4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CV – curriculum vitae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cv skal gi informasjon 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kven du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 og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utdanning,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yrkeserfaring og kompetanse du har.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viktig at du har med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referanse 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cv.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referanse kan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tidlegare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arbeidsgivar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lærar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eller andre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utanfor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familien din.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74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Jobbintervjuet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 du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søkjer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jobb, vil du ofte bli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innkalla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intervju dersom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arbeidsgivaren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finn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deg interessant.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er viktig å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førebu seg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godt til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intervju.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nb-NO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nb-NO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ignatur </a:t>
            </a:r>
            <a:r>
              <a:rPr lang="nb-NO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vil du finne nyttige tips </a:t>
            </a:r>
            <a:r>
              <a:rPr lang="nb-NO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</a:t>
            </a:r>
            <a:r>
              <a:rPr lang="nb-NO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førebuing.</a:t>
            </a:r>
            <a:endParaRPr lang="nb-NO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908500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298</Words>
  <Application>Microsoft Office PowerPoint</Application>
  <PresentationFormat>Skjermfremvisning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Signatur_mal</vt:lpstr>
      <vt:lpstr>PowerPoint-presentasjon</vt:lpstr>
      <vt:lpstr>Formelt språk </vt:lpstr>
      <vt:lpstr>Rapport</vt:lpstr>
      <vt:lpstr>Eksempel på rapportar</vt:lpstr>
      <vt:lpstr>Skriftleg informasjon</vt:lpstr>
      <vt:lpstr>Søknad</vt:lpstr>
      <vt:lpstr>CV – curriculum vitae</vt:lpstr>
      <vt:lpstr>Jobbintervjuet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Kari Brudevoll</cp:lastModifiedBy>
  <cp:revision>25</cp:revision>
  <dcterms:created xsi:type="dcterms:W3CDTF">2013-08-08T07:19:57Z</dcterms:created>
  <dcterms:modified xsi:type="dcterms:W3CDTF">2016-04-07T15:16:08Z</dcterms:modified>
</cp:coreProperties>
</file>