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09.08.2013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Talemål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8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196752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«Den </a:t>
            </a:r>
            <a:r>
              <a:rPr lang="nb-NO" dirty="0" err="1" smtClean="0"/>
              <a:t>blaude</a:t>
            </a:r>
            <a:r>
              <a:rPr lang="nb-NO" dirty="0" smtClean="0"/>
              <a:t> </a:t>
            </a:r>
            <a:r>
              <a:rPr lang="nb-NO" dirty="0" err="1" smtClean="0"/>
              <a:t>kyststribe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48" y="0"/>
            <a:ext cx="5528464" cy="6858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43516"/>
            <a:ext cx="31683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Personlige </a:t>
            </a:r>
            <a:br>
              <a:rPr lang="nb-NO" dirty="0" smtClean="0"/>
            </a:br>
            <a:r>
              <a:rPr lang="nb-NO" dirty="0" smtClean="0"/>
              <a:t>pronomen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2127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" y="2276872"/>
            <a:ext cx="2768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pPr algn="l"/>
            <a:r>
              <a:rPr lang="nb-NO" dirty="0" smtClean="0"/>
              <a:t>Skarre-r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0" y="0"/>
            <a:ext cx="5068186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8660"/>
            <a:ext cx="2779735" cy="29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Talemålet i framtida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Vil de norske dialektene dø?</a:t>
            </a:r>
          </a:p>
          <a:p>
            <a:r>
              <a:rPr lang="nb-NO" dirty="0"/>
              <a:t>Hva skjer når vi mister dialekten vår?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Språket endres i takt med samfunnet og kan ikke styres med regler.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698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begreper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Talemål</a:t>
            </a:r>
          </a:p>
          <a:p>
            <a:r>
              <a:rPr lang="nb-NO" dirty="0" smtClean="0"/>
              <a:t>Talemålsvariant</a:t>
            </a:r>
          </a:p>
          <a:p>
            <a:r>
              <a:rPr lang="nb-NO" dirty="0" err="1" smtClean="0"/>
              <a:t>Geolekt</a:t>
            </a:r>
            <a:r>
              <a:rPr lang="nb-NO" dirty="0" smtClean="0"/>
              <a:t>, sosiolekt, </a:t>
            </a:r>
            <a:r>
              <a:rPr lang="nb-NO" dirty="0" err="1" smtClean="0"/>
              <a:t>multietnolekt</a:t>
            </a:r>
            <a:endParaRPr lang="nb-NO" dirty="0" smtClean="0"/>
          </a:p>
          <a:p>
            <a:r>
              <a:rPr lang="nb-NO" dirty="0" smtClean="0"/>
              <a:t>Offisiell talemålsnorm</a:t>
            </a:r>
          </a:p>
          <a:p>
            <a:r>
              <a:rPr lang="nb-NO" dirty="0" smtClean="0"/>
              <a:t>Standardtalemål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4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Talemålsvariant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1" y="1495325"/>
            <a:ext cx="7514338" cy="4525963"/>
          </a:xfrm>
        </p:spPr>
      </p:pic>
    </p:spTree>
    <p:extLst>
      <p:ext uri="{BB962C8B-B14F-4D97-AF65-F5344CB8AC3E}">
        <p14:creationId xmlns:p14="http://schemas.microsoft.com/office/powerpoint/2010/main" val="192041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påvirker talemålet?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Språket tilpasser seg samfunnsutviklingen: noen ord kommer inn, andre går ut</a:t>
            </a:r>
          </a:p>
          <a:p>
            <a:r>
              <a:rPr lang="nb-NO" dirty="0"/>
              <a:t>Fysisk mobilitet: vi bor flere steder</a:t>
            </a:r>
          </a:p>
          <a:p>
            <a:r>
              <a:rPr lang="nb-NO" dirty="0"/>
              <a:t>Sosial mobilitet: vi skifter sosial klasse, situasjon og samtalepartner</a:t>
            </a:r>
          </a:p>
          <a:p>
            <a:r>
              <a:rPr lang="nb-NO" dirty="0"/>
              <a:t>Språkkontakt: globalisering gjennom direkte kontakt og/ eller kulturelle impulser</a:t>
            </a:r>
          </a:p>
          <a:p>
            <a:r>
              <a:rPr lang="nb-NO" dirty="0"/>
              <a:t>Massemedier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784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Konsekvenser </a:t>
            </a:r>
            <a:r>
              <a:rPr lang="nb-NO" dirty="0" smtClean="0"/>
              <a:t>av </a:t>
            </a:r>
            <a:r>
              <a:rPr lang="nb-NO" dirty="0" smtClean="0"/>
              <a:t>påvirkning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Ungdommen leder an når talespråket endres</a:t>
            </a:r>
          </a:p>
          <a:p>
            <a:pPr>
              <a:buFont typeface="Arial" charset="0"/>
              <a:buChar char="•"/>
            </a:pPr>
            <a:r>
              <a:rPr lang="nb-NO" dirty="0"/>
              <a:t>Standardisering (prestisje og omvendt prestisje)</a:t>
            </a:r>
          </a:p>
          <a:p>
            <a:pPr>
              <a:buFont typeface="Arial" charset="0"/>
              <a:buChar char="•"/>
            </a:pPr>
            <a:r>
              <a:rPr lang="nb-NO" dirty="0"/>
              <a:t>Regionalisering</a:t>
            </a:r>
          </a:p>
          <a:p>
            <a:pPr>
              <a:buFont typeface="Arial" charset="0"/>
              <a:buChar char="•"/>
            </a:pPr>
            <a:r>
              <a:rPr lang="nb-NO" dirty="0"/>
              <a:t>Engelske ord inn i norsk: leksikalsk påvirkning, fagterminologi, domenetap</a:t>
            </a:r>
          </a:p>
          <a:p>
            <a:pPr>
              <a:buFont typeface="Arial" charset="0"/>
              <a:buChar char="•"/>
            </a:pPr>
            <a:r>
              <a:rPr lang="nb-NO" dirty="0"/>
              <a:t>Ny slang fra fremmede språk: </a:t>
            </a:r>
            <a:r>
              <a:rPr lang="nb-NO" dirty="0" err="1"/>
              <a:t>anglonorsk</a:t>
            </a:r>
            <a:r>
              <a:rPr lang="nb-NO" dirty="0"/>
              <a:t>, kebabnorsk og salsanorsk</a:t>
            </a:r>
          </a:p>
          <a:p>
            <a:pPr>
              <a:buFont typeface="Arial" charset="0"/>
              <a:buChar char="•"/>
            </a:pPr>
            <a:r>
              <a:rPr lang="nb-NO" dirty="0"/>
              <a:t>Framvekst av </a:t>
            </a:r>
            <a:r>
              <a:rPr lang="nb-NO" dirty="0" err="1"/>
              <a:t>multietnolekter</a:t>
            </a:r>
            <a:endParaRPr lang="nb-NO" dirty="0"/>
          </a:p>
          <a:p>
            <a:pPr>
              <a:buFont typeface="Arial" charset="0"/>
              <a:buChar char="•"/>
            </a:pPr>
            <a:r>
              <a:rPr lang="nb-NO" dirty="0"/>
              <a:t>Tendens til forenkling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697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Talemålsvarianter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Målmerke: kjennetegn som beskriver lyd, bøyingsform eller trykkforhold</a:t>
            </a:r>
          </a:p>
          <a:p>
            <a:r>
              <a:rPr lang="nb-NO" dirty="0"/>
              <a:t>Heimfeste (geografisk, sosial eller etnisk)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106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168352" cy="3960440"/>
          </a:xfr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12" y="0"/>
            <a:ext cx="5416823" cy="68154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4762872" cy="779686"/>
          </a:xfrm>
        </p:spPr>
        <p:txBody>
          <a:bodyPr>
            <a:normAutofit/>
          </a:bodyPr>
          <a:lstStyle/>
          <a:p>
            <a:r>
              <a:rPr lang="nb-NO" sz="2900" b="0" dirty="0" smtClean="0"/>
              <a:t>Infinitivsendinger/ apokope</a:t>
            </a:r>
            <a:endParaRPr lang="nb-NO" sz="2900" b="0" dirty="0"/>
          </a:p>
        </p:txBody>
      </p:sp>
    </p:spTree>
    <p:extLst>
      <p:ext uri="{BB962C8B-B14F-4D97-AF65-F5344CB8AC3E}">
        <p14:creationId xmlns:p14="http://schemas.microsoft.com/office/powerpoint/2010/main" val="13517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49" y="42366"/>
            <a:ext cx="4861011" cy="6787631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/>
          <a:lstStyle/>
          <a:p>
            <a:pPr algn="l"/>
            <a:r>
              <a:rPr lang="nb-NO" dirty="0" smtClean="0"/>
              <a:t>Tjukk 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932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pPr algn="l"/>
            <a:r>
              <a:rPr lang="nb-NO" dirty="0" smtClean="0"/>
              <a:t>Palatalisering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5537"/>
            <a:ext cx="3314700" cy="16383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48" y="27384"/>
            <a:ext cx="5528464" cy="67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6283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107</TotalTime>
  <Words>169</Words>
  <Application>Microsoft Office PowerPoint</Application>
  <PresentationFormat>Skjermfremvisning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Signatur_mal</vt:lpstr>
      <vt:lpstr>Talemål</vt:lpstr>
      <vt:lpstr>Noen begreper</vt:lpstr>
      <vt:lpstr>Talemålsvariant</vt:lpstr>
      <vt:lpstr>Hva påvirker talemålet?</vt:lpstr>
      <vt:lpstr>Konsekvenser av påvirkning</vt:lpstr>
      <vt:lpstr>Talemålsvarianter</vt:lpstr>
      <vt:lpstr>Infinitivsendinger/ apokope</vt:lpstr>
      <vt:lpstr>Tjukk l</vt:lpstr>
      <vt:lpstr>Palatalisering</vt:lpstr>
      <vt:lpstr>«Den blaude kyststribe»</vt:lpstr>
      <vt:lpstr>Personlige  pronomen</vt:lpstr>
      <vt:lpstr>Skarre-r</vt:lpstr>
      <vt:lpstr>Talemålet i framtida</vt:lpstr>
    </vt:vector>
  </TitlesOfParts>
  <Company>Fagbokforlaget VB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Talemål</dc:title>
  <dc:creator>Ingvild Sommer</dc:creator>
  <cp:lastModifiedBy>Ingvild Sommer</cp:lastModifiedBy>
  <cp:revision>6</cp:revision>
  <dcterms:created xsi:type="dcterms:W3CDTF">2013-08-09T09:18:14Z</dcterms:created>
  <dcterms:modified xsi:type="dcterms:W3CDTF">2013-08-09T11:05:17Z</dcterms:modified>
</cp:coreProperties>
</file>