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Retorikk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912768" cy="4562429"/>
          </a:xfrm>
        </p:spPr>
      </p:pic>
    </p:spTree>
    <p:extLst>
      <p:ext uri="{BB962C8B-B14F-4D97-AF65-F5344CB8AC3E}">
        <p14:creationId xmlns:p14="http://schemas.microsoft.com/office/powerpoint/2010/main" val="3138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Retorikk – læren om talekunsten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3256384"/>
            <a:ext cx="4038600" cy="2476872"/>
          </a:xfrm>
        </p:spPr>
        <p:txBody>
          <a:bodyPr>
            <a:normAutofit/>
          </a:bodyPr>
          <a:lstStyle/>
          <a:p>
            <a:r>
              <a:rPr lang="nb-NO" dirty="0"/>
              <a:t>Utviklet seg fra Hellas </a:t>
            </a:r>
            <a:r>
              <a:rPr lang="nb-NO" dirty="0" err="1"/>
              <a:t>ca</a:t>
            </a:r>
            <a:r>
              <a:rPr lang="nb-NO" dirty="0"/>
              <a:t> 400 år før Kristus</a:t>
            </a:r>
          </a:p>
          <a:p>
            <a:r>
              <a:rPr lang="nb-NO" dirty="0"/>
              <a:t>Ord får konsekvenser.</a:t>
            </a:r>
          </a:p>
          <a:p>
            <a:r>
              <a:rPr lang="nb-NO" dirty="0"/>
              <a:t>Taler kan føre til krig og fred. Bush- Stoltenberg.</a:t>
            </a:r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56991"/>
            <a:ext cx="4038600" cy="2342388"/>
          </a:xfrm>
        </p:spPr>
      </p:pic>
    </p:spTree>
    <p:extLst>
      <p:ext uri="{BB962C8B-B14F-4D97-AF65-F5344CB8AC3E}">
        <p14:creationId xmlns:p14="http://schemas.microsoft.com/office/powerpoint/2010/main" val="3893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Avsender - budskap- mottaker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Avsender må tilpasse budskapet til mottaker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Tre viktige spørsmål:</a:t>
            </a:r>
          </a:p>
          <a:p>
            <a:pPr marL="514350" indent="-514350">
              <a:buAutoNum type="arabicPeriod"/>
            </a:pPr>
            <a:r>
              <a:rPr lang="nb-NO" dirty="0"/>
              <a:t>Hva vil du fortelle?</a:t>
            </a:r>
          </a:p>
          <a:p>
            <a:pPr marL="514350" indent="-514350">
              <a:buAutoNum type="arabicPeriod"/>
            </a:pPr>
            <a:r>
              <a:rPr lang="nb-NO" dirty="0"/>
              <a:t>Hvem er mottaker?</a:t>
            </a:r>
          </a:p>
          <a:p>
            <a:pPr marL="514350" indent="-514350">
              <a:buAutoNum type="arabicPeriod"/>
            </a:pPr>
            <a:r>
              <a:rPr lang="nb-NO" dirty="0"/>
              <a:t>Hvordan forteller du budskapet for å overbevise mottakeren?</a:t>
            </a:r>
          </a:p>
        </p:txBody>
      </p:sp>
    </p:spTree>
    <p:extLst>
      <p:ext uri="{BB962C8B-B14F-4D97-AF65-F5344CB8AC3E}">
        <p14:creationId xmlns:p14="http://schemas.microsoft.com/office/powerpoint/2010/main" val="60552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Tre appellformer – viktig for å overbevise og påvirke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r>
              <a:rPr lang="nb-NO" dirty="0"/>
              <a:t>1. Etos - tillit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Den som skal oppnå noe, må virke troverdig, ha tillit.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Eksempel: Martin Luther King: I have a </a:t>
            </a:r>
            <a:r>
              <a:rPr lang="nb-NO" dirty="0" err="1"/>
              <a:t>dream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75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/>
              <a:t>2. Logos - fornuft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Saklig argumentasjon</a:t>
            </a:r>
          </a:p>
          <a:p>
            <a:r>
              <a:rPr lang="nb-NO" dirty="0"/>
              <a:t>Påstander blir begrunnet</a:t>
            </a:r>
          </a:p>
          <a:p>
            <a:r>
              <a:rPr lang="nb-NO" dirty="0"/>
              <a:t>Argumenter kan kontrolleres</a:t>
            </a:r>
          </a:p>
          <a:p>
            <a:r>
              <a:rPr lang="nb-NO" dirty="0"/>
              <a:t>Tall, statistikk</a:t>
            </a:r>
          </a:p>
          <a:p>
            <a:r>
              <a:rPr lang="nb-NO" dirty="0"/>
              <a:t>Eksempler: 	Argumentasjon i artikler</a:t>
            </a:r>
          </a:p>
          <a:p>
            <a:pPr marL="0" indent="0">
              <a:buNone/>
            </a:pPr>
            <a:r>
              <a:rPr lang="nb-NO" dirty="0"/>
              <a:t>		     	Foredrag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727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/>
              <a:t>3. Patos - følelser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Mottaker blir lettere påvirket dersom følelsene aktiveres</a:t>
            </a:r>
          </a:p>
          <a:p>
            <a:r>
              <a:rPr lang="nb-NO" dirty="0"/>
              <a:t>Positive ord: Beundringsverdig, varmt, omsorg</a:t>
            </a:r>
          </a:p>
          <a:p>
            <a:r>
              <a:rPr lang="nb-NO" dirty="0"/>
              <a:t>Negative ord: Opprørende, krenkende, vold</a:t>
            </a:r>
          </a:p>
          <a:p>
            <a:r>
              <a:rPr lang="nb-NO" dirty="0"/>
              <a:t>Eksempler:</a:t>
            </a:r>
          </a:p>
          <a:p>
            <a:pPr lvl="1"/>
            <a:r>
              <a:rPr lang="nb-NO" dirty="0"/>
              <a:t>Annonser fra Plan Norge, Kirkens Nødhjelp, Røde Kors</a:t>
            </a:r>
          </a:p>
          <a:p>
            <a:pPr marL="1828800" lvl="4" indent="0">
              <a:buNone/>
            </a:pPr>
            <a:endParaRPr lang="nb-NO" dirty="0"/>
          </a:p>
          <a:p>
            <a:pPr marL="1828800" lvl="4" indent="0">
              <a:buNone/>
            </a:pPr>
            <a:r>
              <a:rPr lang="nb-NO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100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Flere retoriske virkemidler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Vise til flertall</a:t>
            </a:r>
          </a:p>
          <a:p>
            <a:r>
              <a:rPr lang="nb-NO" dirty="0"/>
              <a:t>Parallelle eksempler</a:t>
            </a:r>
          </a:p>
          <a:p>
            <a:r>
              <a:rPr lang="nb-NO" dirty="0"/>
              <a:t>Gjentakelser</a:t>
            </a:r>
          </a:p>
          <a:p>
            <a:r>
              <a:rPr lang="nb-NO" dirty="0"/>
              <a:t>Oppramsing</a:t>
            </a:r>
          </a:p>
          <a:p>
            <a:r>
              <a:rPr lang="nb-NO" dirty="0"/>
              <a:t>Kontrast</a:t>
            </a:r>
          </a:p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Bildebruk</a:t>
            </a:r>
          </a:p>
          <a:p>
            <a:r>
              <a:rPr lang="nb-NO" dirty="0"/>
              <a:t>Ironi</a:t>
            </a:r>
          </a:p>
          <a:p>
            <a:r>
              <a:rPr lang="nb-NO" dirty="0"/>
              <a:t>Retoriske spørsmål</a:t>
            </a:r>
          </a:p>
          <a:p>
            <a:r>
              <a:rPr lang="nb-NO" dirty="0"/>
              <a:t>Humor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966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Kairos - kontekst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Rett øyeblikk – rett situasjon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Eksempler:</a:t>
            </a:r>
          </a:p>
          <a:p>
            <a:pPr lvl="1"/>
            <a:r>
              <a:rPr lang="nb-NO" dirty="0"/>
              <a:t>Røykesluttkampanje etter nyttår. Nyttårsløfter</a:t>
            </a:r>
          </a:p>
          <a:p>
            <a:pPr lvl="1"/>
            <a:r>
              <a:rPr lang="nb-NO" dirty="0"/>
              <a:t>Kronprinsens tale etter 22. juli 2011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864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Aptum – valg av riktige ord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Ord og uttrykk må tilpasses mottaker.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/>
              <a:t>Eksempler:</a:t>
            </a:r>
          </a:p>
          <a:p>
            <a:pPr lvl="1"/>
            <a:r>
              <a:rPr lang="nb-NO" dirty="0"/>
              <a:t>Bryllup – varme ord og historier</a:t>
            </a:r>
          </a:p>
          <a:p>
            <a:pPr lvl="1"/>
            <a:r>
              <a:rPr lang="nb-NO" dirty="0"/>
              <a:t>Barnebøker – ord som passer </a:t>
            </a:r>
            <a:r>
              <a:rPr lang="nb-NO"/>
              <a:t>for barn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4643926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</TotalTime>
  <Words>234</Words>
  <Application>Microsoft Office PowerPoint</Application>
  <PresentationFormat>Skjermfremvisning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Signatur_mal</vt:lpstr>
      <vt:lpstr>Retorikk</vt:lpstr>
      <vt:lpstr>Retorikk – læren om talekunsten</vt:lpstr>
      <vt:lpstr>Avsender - budskap- mottaker</vt:lpstr>
      <vt:lpstr>Tre appellformer – viktig for å overbevise og påvirke</vt:lpstr>
      <vt:lpstr>2. Logos - fornuft</vt:lpstr>
      <vt:lpstr>3. Patos - følelser</vt:lpstr>
      <vt:lpstr>Flere retoriske virkemidler</vt:lpstr>
      <vt:lpstr>Kairos - kontekst</vt:lpstr>
      <vt:lpstr>Aptum – valg av riktige ord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Retorikk – læra om talekunsten</dc:title>
  <dc:creator>Ingvild Sommer</dc:creator>
  <cp:lastModifiedBy>Kristin Tunli</cp:lastModifiedBy>
  <cp:revision>4</cp:revision>
  <dcterms:created xsi:type="dcterms:W3CDTF">2013-08-09T07:49:09Z</dcterms:created>
  <dcterms:modified xsi:type="dcterms:W3CDTF">2021-02-15T14:56:25Z</dcterms:modified>
</cp:coreProperties>
</file>