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>
        <p:scale>
          <a:sx n="70" d="100"/>
          <a:sy n="70" d="100"/>
        </p:scale>
        <p:origin x="2406" y="9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07.04.2016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Retorikk</a:t>
            </a:r>
            <a:endParaRPr lang="nb-NO" dirty="0"/>
          </a:p>
        </p:txBody>
      </p:sp>
      <p:pic>
        <p:nvPicPr>
          <p:cNvPr id="4" name="Plassholder for innhol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268760"/>
            <a:ext cx="6912768" cy="4562429"/>
          </a:xfrm>
        </p:spPr>
      </p:pic>
    </p:spTree>
    <p:extLst>
      <p:ext uri="{BB962C8B-B14F-4D97-AF65-F5344CB8AC3E}">
        <p14:creationId xmlns:p14="http://schemas.microsoft.com/office/powerpoint/2010/main" val="3138151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Retorikk – læren om talekunsten</a:t>
            </a:r>
            <a:endParaRPr lang="nb-NO" dirty="0"/>
          </a:p>
        </p:txBody>
      </p:sp>
      <p:sp>
        <p:nvSpPr>
          <p:cNvPr id="5" name="Plassholder for innhold 4"/>
          <p:cNvSpPr>
            <a:spLocks noGrp="1"/>
          </p:cNvSpPr>
          <p:nvPr>
            <p:ph sz="half" idx="1"/>
          </p:nvPr>
        </p:nvSpPr>
        <p:spPr>
          <a:xfrm>
            <a:off x="457200" y="3256384"/>
            <a:ext cx="4038600" cy="2476872"/>
          </a:xfrm>
        </p:spPr>
        <p:txBody>
          <a:bodyPr>
            <a:normAutofit/>
          </a:bodyPr>
          <a:lstStyle/>
          <a:p>
            <a:r>
              <a:rPr lang="nb-NO" dirty="0" smtClean="0"/>
              <a:t>Utvikla </a:t>
            </a:r>
            <a:r>
              <a:rPr lang="nb-NO" dirty="0"/>
              <a:t>seg </a:t>
            </a:r>
            <a:r>
              <a:rPr lang="nb-NO" dirty="0" err="1" smtClean="0"/>
              <a:t>frå</a:t>
            </a:r>
            <a:r>
              <a:rPr lang="nb-NO" dirty="0" smtClean="0"/>
              <a:t> </a:t>
            </a:r>
            <a:r>
              <a:rPr lang="nb-NO" dirty="0"/>
              <a:t>Hellas </a:t>
            </a:r>
            <a:r>
              <a:rPr lang="nb-NO" dirty="0" err="1"/>
              <a:t>ca</a:t>
            </a:r>
            <a:r>
              <a:rPr lang="nb-NO" dirty="0"/>
              <a:t> 400 år før </a:t>
            </a:r>
            <a:r>
              <a:rPr lang="nb-NO" dirty="0" smtClean="0"/>
              <a:t>Kristus</a:t>
            </a:r>
            <a:endParaRPr lang="nb-NO" dirty="0"/>
          </a:p>
          <a:p>
            <a:r>
              <a:rPr lang="nb-NO" dirty="0"/>
              <a:t>Ord får </a:t>
            </a:r>
            <a:r>
              <a:rPr lang="nb-NO" dirty="0" err="1" smtClean="0"/>
              <a:t>konsekvensar</a:t>
            </a:r>
            <a:endParaRPr lang="nb-NO" dirty="0"/>
          </a:p>
          <a:p>
            <a:r>
              <a:rPr lang="nb-NO" dirty="0" smtClean="0"/>
              <a:t>Talar </a:t>
            </a:r>
            <a:r>
              <a:rPr lang="nb-NO" dirty="0"/>
              <a:t>kan føre til krig og fred. </a:t>
            </a:r>
            <a:r>
              <a:rPr lang="nb-NO" dirty="0" smtClean="0"/>
              <a:t>Bush-Stoltenberg</a:t>
            </a:r>
            <a:r>
              <a:rPr lang="nb-NO" dirty="0"/>
              <a:t>.</a:t>
            </a:r>
          </a:p>
        </p:txBody>
      </p:sp>
      <p:pic>
        <p:nvPicPr>
          <p:cNvPr id="3" name="Plassholder for innhold 2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3356991"/>
            <a:ext cx="4038600" cy="2342388"/>
          </a:xfrm>
        </p:spPr>
      </p:pic>
    </p:spTree>
    <p:extLst>
      <p:ext uri="{BB962C8B-B14F-4D97-AF65-F5344CB8AC3E}">
        <p14:creationId xmlns:p14="http://schemas.microsoft.com/office/powerpoint/2010/main" val="389395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Avsendar</a:t>
            </a:r>
            <a:r>
              <a:rPr lang="nb-NO" dirty="0" smtClean="0"/>
              <a:t> – </a:t>
            </a:r>
            <a:r>
              <a:rPr lang="nb-NO" dirty="0" err="1" smtClean="0"/>
              <a:t>bodskap</a:t>
            </a:r>
            <a:r>
              <a:rPr lang="nb-NO" dirty="0" smtClean="0"/>
              <a:t> - </a:t>
            </a:r>
            <a:r>
              <a:rPr lang="nb-NO" dirty="0" err="1" smtClean="0"/>
              <a:t>mottakar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err="1" smtClean="0"/>
              <a:t>Avsendar</a:t>
            </a:r>
            <a:r>
              <a:rPr lang="nb-NO" dirty="0" smtClean="0"/>
              <a:t> </a:t>
            </a:r>
            <a:r>
              <a:rPr lang="nb-NO" dirty="0"/>
              <a:t>må tilpasse </a:t>
            </a:r>
            <a:r>
              <a:rPr lang="nb-NO" dirty="0" err="1" smtClean="0"/>
              <a:t>bodskapen</a:t>
            </a:r>
            <a:r>
              <a:rPr lang="nb-NO" dirty="0" smtClean="0"/>
              <a:t> til </a:t>
            </a:r>
            <a:r>
              <a:rPr lang="nb-NO" dirty="0" err="1" smtClean="0"/>
              <a:t>mottakar</a:t>
            </a:r>
            <a:endParaRPr lang="nb-NO" dirty="0"/>
          </a:p>
          <a:p>
            <a:pPr marL="0" indent="0">
              <a:buNone/>
            </a:pPr>
            <a:endParaRPr lang="nb-NO" dirty="0"/>
          </a:p>
          <a:p>
            <a:r>
              <a:rPr lang="nb-NO" dirty="0"/>
              <a:t>Tre viktige spørsmål:</a:t>
            </a:r>
          </a:p>
          <a:p>
            <a:pPr marL="514350" indent="-514350">
              <a:buAutoNum type="arabicPeriod"/>
            </a:pPr>
            <a:r>
              <a:rPr lang="nb-NO" dirty="0"/>
              <a:t>K</a:t>
            </a:r>
            <a:r>
              <a:rPr lang="nb-NO" dirty="0" smtClean="0"/>
              <a:t>va </a:t>
            </a:r>
            <a:r>
              <a:rPr lang="nb-NO" dirty="0"/>
              <a:t>vil du </a:t>
            </a:r>
            <a:r>
              <a:rPr lang="nb-NO" dirty="0" err="1" smtClean="0"/>
              <a:t>fortelje</a:t>
            </a:r>
            <a:r>
              <a:rPr lang="nb-NO" dirty="0"/>
              <a:t>?</a:t>
            </a:r>
          </a:p>
          <a:p>
            <a:pPr marL="514350" indent="-514350">
              <a:buAutoNum type="arabicPeriod"/>
            </a:pPr>
            <a:r>
              <a:rPr lang="nb-NO" dirty="0" smtClean="0"/>
              <a:t>Kven er </a:t>
            </a:r>
            <a:r>
              <a:rPr lang="nb-NO" dirty="0" err="1" smtClean="0"/>
              <a:t>mottakar</a:t>
            </a:r>
            <a:r>
              <a:rPr lang="nb-NO" dirty="0"/>
              <a:t>?</a:t>
            </a:r>
          </a:p>
          <a:p>
            <a:pPr marL="514350" indent="-514350">
              <a:buAutoNum type="arabicPeriod"/>
            </a:pPr>
            <a:r>
              <a:rPr lang="nb-NO" dirty="0" err="1" smtClean="0"/>
              <a:t>Korleis</a:t>
            </a:r>
            <a:r>
              <a:rPr lang="nb-NO" dirty="0" smtClean="0"/>
              <a:t> </a:t>
            </a:r>
            <a:r>
              <a:rPr lang="nb-NO" dirty="0" err="1" smtClean="0"/>
              <a:t>fortel</a:t>
            </a:r>
            <a:r>
              <a:rPr lang="nb-NO" dirty="0" smtClean="0"/>
              <a:t> </a:t>
            </a:r>
            <a:r>
              <a:rPr lang="nb-NO" dirty="0"/>
              <a:t>du </a:t>
            </a:r>
            <a:r>
              <a:rPr lang="nb-NO" dirty="0" err="1" smtClean="0"/>
              <a:t>bodskapen</a:t>
            </a:r>
            <a:r>
              <a:rPr lang="nb-NO" dirty="0" smtClean="0"/>
              <a:t> for </a:t>
            </a:r>
            <a:r>
              <a:rPr lang="nb-NO" dirty="0"/>
              <a:t>å </a:t>
            </a:r>
            <a:r>
              <a:rPr lang="nb-NO" dirty="0" smtClean="0"/>
              <a:t>overtyde </a:t>
            </a:r>
            <a:r>
              <a:rPr lang="nb-NO" dirty="0" err="1" smtClean="0"/>
              <a:t>mottakaren</a:t>
            </a:r>
            <a:r>
              <a:rPr lang="nb-NO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605523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Tre appellformer – viktig for å </a:t>
            </a:r>
            <a:r>
              <a:rPr lang="nb-NO" dirty="0" smtClean="0"/>
              <a:t>overtyde og </a:t>
            </a:r>
            <a:r>
              <a:rPr lang="nb-NO" dirty="0" smtClean="0"/>
              <a:t>påvirke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 smtClean="0"/>
          </a:p>
          <a:p>
            <a:pPr marL="0" indent="0">
              <a:buNone/>
            </a:pPr>
            <a:r>
              <a:rPr lang="nb-NO" dirty="0"/>
              <a:t>1. </a:t>
            </a:r>
            <a:r>
              <a:rPr lang="nb-NO" dirty="0" smtClean="0"/>
              <a:t>Etos - </a:t>
            </a:r>
            <a:r>
              <a:rPr lang="nb-NO" dirty="0"/>
              <a:t>tillit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/>
              <a:t>Den som skal oppnå </a:t>
            </a:r>
            <a:r>
              <a:rPr lang="nb-NO" dirty="0" err="1" smtClean="0"/>
              <a:t>noko</a:t>
            </a:r>
            <a:r>
              <a:rPr lang="nb-NO" dirty="0" smtClean="0"/>
              <a:t>, </a:t>
            </a:r>
            <a:r>
              <a:rPr lang="nb-NO" dirty="0"/>
              <a:t>må </a:t>
            </a:r>
            <a:r>
              <a:rPr lang="nb-NO" dirty="0" smtClean="0"/>
              <a:t>verke truverdig</a:t>
            </a:r>
            <a:r>
              <a:rPr lang="nb-NO" dirty="0"/>
              <a:t>, ha tillit.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/>
              <a:t>Eksempel: Martin Luther King: I have a </a:t>
            </a:r>
            <a:r>
              <a:rPr lang="nb-NO" dirty="0" err="1"/>
              <a:t>dream</a:t>
            </a:r>
            <a:endParaRPr lang="nb-NO" dirty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7751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b-NO" dirty="0" smtClean="0"/>
              <a:t>2. Logos - fornuft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err="1" smtClean="0"/>
              <a:t>Sakleg</a:t>
            </a:r>
            <a:r>
              <a:rPr lang="nb-NO" dirty="0" smtClean="0"/>
              <a:t> </a:t>
            </a:r>
            <a:r>
              <a:rPr lang="nb-NO" dirty="0"/>
              <a:t>argumentasjon</a:t>
            </a:r>
          </a:p>
          <a:p>
            <a:r>
              <a:rPr lang="nb-NO" dirty="0" err="1" smtClean="0"/>
              <a:t>Påstandar</a:t>
            </a:r>
            <a:r>
              <a:rPr lang="nb-NO" dirty="0" smtClean="0"/>
              <a:t> </a:t>
            </a:r>
            <a:r>
              <a:rPr lang="nb-NO" dirty="0"/>
              <a:t>blir </a:t>
            </a:r>
            <a:r>
              <a:rPr lang="nb-NO" dirty="0" smtClean="0"/>
              <a:t>grunngitt</a:t>
            </a:r>
            <a:endParaRPr lang="nb-NO" dirty="0"/>
          </a:p>
          <a:p>
            <a:r>
              <a:rPr lang="nb-NO" dirty="0" smtClean="0"/>
              <a:t>Argument </a:t>
            </a:r>
            <a:r>
              <a:rPr lang="nb-NO" dirty="0"/>
              <a:t>kan </a:t>
            </a:r>
            <a:r>
              <a:rPr lang="nb-NO" dirty="0" err="1" smtClean="0"/>
              <a:t>kontrollerast</a:t>
            </a:r>
            <a:endParaRPr lang="nb-NO" dirty="0"/>
          </a:p>
          <a:p>
            <a:r>
              <a:rPr lang="nb-NO" dirty="0" smtClean="0"/>
              <a:t>Tal, </a:t>
            </a:r>
            <a:r>
              <a:rPr lang="nb-NO" dirty="0"/>
              <a:t>statistikk</a:t>
            </a:r>
          </a:p>
          <a:p>
            <a:r>
              <a:rPr lang="nb-NO" dirty="0" smtClean="0"/>
              <a:t>Eksempel: </a:t>
            </a:r>
            <a:r>
              <a:rPr lang="nb-NO" dirty="0"/>
              <a:t>	Argumentasjon i </a:t>
            </a:r>
            <a:r>
              <a:rPr lang="nb-NO" dirty="0" err="1" smtClean="0"/>
              <a:t>artiklar</a:t>
            </a:r>
            <a:endParaRPr lang="nb-NO" dirty="0"/>
          </a:p>
          <a:p>
            <a:pPr marL="0" indent="0">
              <a:buNone/>
            </a:pPr>
            <a:r>
              <a:rPr lang="nb-NO" dirty="0"/>
              <a:t>		     	</a:t>
            </a:r>
            <a:r>
              <a:rPr lang="nb-NO" dirty="0" err="1" smtClean="0"/>
              <a:t>Føredrag</a:t>
            </a:r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807277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b-NO" dirty="0" smtClean="0"/>
              <a:t>3. Patos - </a:t>
            </a:r>
            <a:r>
              <a:rPr lang="nb-NO" dirty="0" smtClean="0"/>
              <a:t>kjensler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nb-NO" dirty="0" err="1" smtClean="0"/>
              <a:t>Mottakar</a:t>
            </a:r>
            <a:r>
              <a:rPr lang="nb-NO" dirty="0" smtClean="0"/>
              <a:t> </a:t>
            </a:r>
            <a:r>
              <a:rPr lang="nb-NO" dirty="0"/>
              <a:t>blir </a:t>
            </a:r>
            <a:r>
              <a:rPr lang="nb-NO" dirty="0" err="1" smtClean="0"/>
              <a:t>lettare</a:t>
            </a:r>
            <a:r>
              <a:rPr lang="nb-NO" dirty="0" smtClean="0"/>
              <a:t> </a:t>
            </a:r>
            <a:r>
              <a:rPr lang="nb-NO" dirty="0" err="1" smtClean="0"/>
              <a:t>påverka</a:t>
            </a:r>
            <a:r>
              <a:rPr lang="nb-NO" dirty="0" smtClean="0"/>
              <a:t> dersom kjenslene blir aktiverte</a:t>
            </a:r>
            <a:endParaRPr lang="nb-NO" dirty="0"/>
          </a:p>
          <a:p>
            <a:r>
              <a:rPr lang="nb-NO" dirty="0"/>
              <a:t>Positive ord: </a:t>
            </a:r>
            <a:r>
              <a:rPr lang="nb-NO" dirty="0" smtClean="0"/>
              <a:t>‘beundringsverdig’</a:t>
            </a:r>
            <a:r>
              <a:rPr lang="nb-NO" dirty="0" smtClean="0"/>
              <a:t>, ‘varmt’, ‘omsorg’</a:t>
            </a:r>
            <a:endParaRPr lang="nb-NO" dirty="0"/>
          </a:p>
          <a:p>
            <a:r>
              <a:rPr lang="nb-NO" dirty="0"/>
              <a:t>Negative ord: </a:t>
            </a:r>
            <a:r>
              <a:rPr lang="nb-NO" dirty="0" smtClean="0"/>
              <a:t>‘</a:t>
            </a:r>
            <a:r>
              <a:rPr lang="nb-NO" dirty="0" err="1" smtClean="0"/>
              <a:t>opprørande</a:t>
            </a:r>
            <a:r>
              <a:rPr lang="nb-NO" dirty="0" smtClean="0"/>
              <a:t>’, ‘</a:t>
            </a:r>
            <a:r>
              <a:rPr lang="nb-NO" dirty="0" err="1" smtClean="0"/>
              <a:t>krenkande</a:t>
            </a:r>
            <a:r>
              <a:rPr lang="nb-NO" dirty="0" smtClean="0"/>
              <a:t>’, ‘vald’</a:t>
            </a:r>
            <a:endParaRPr lang="nb-NO" dirty="0"/>
          </a:p>
          <a:p>
            <a:r>
              <a:rPr lang="nb-NO" dirty="0" smtClean="0"/>
              <a:t>Eksempel:</a:t>
            </a:r>
            <a:endParaRPr lang="nb-NO" dirty="0"/>
          </a:p>
          <a:p>
            <a:pPr lvl="1"/>
            <a:r>
              <a:rPr lang="nb-NO" dirty="0" err="1" smtClean="0"/>
              <a:t>Annonsar</a:t>
            </a:r>
            <a:r>
              <a:rPr lang="nb-NO" dirty="0" smtClean="0"/>
              <a:t> </a:t>
            </a:r>
            <a:r>
              <a:rPr lang="nb-NO" dirty="0" err="1" smtClean="0"/>
              <a:t>frå</a:t>
            </a:r>
            <a:r>
              <a:rPr lang="nb-NO" dirty="0" smtClean="0"/>
              <a:t> </a:t>
            </a:r>
            <a:r>
              <a:rPr lang="nb-NO" dirty="0"/>
              <a:t>Plan </a:t>
            </a:r>
            <a:r>
              <a:rPr lang="nb-NO" dirty="0" smtClean="0"/>
              <a:t>Norge, </a:t>
            </a:r>
            <a:r>
              <a:rPr lang="nb-NO" dirty="0"/>
              <a:t>Kirkens Nødhjelp, Røde Kors</a:t>
            </a:r>
          </a:p>
          <a:p>
            <a:pPr marL="1828800" lvl="4" indent="0">
              <a:buNone/>
            </a:pPr>
            <a:endParaRPr lang="nb-NO" dirty="0" smtClean="0"/>
          </a:p>
          <a:p>
            <a:pPr marL="1828800" lvl="4" indent="0">
              <a:buNone/>
            </a:pPr>
            <a:r>
              <a:rPr lang="nb-NO" dirty="0"/>
              <a:t>	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201005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Fleire</a:t>
            </a:r>
            <a:r>
              <a:rPr lang="nb-NO" dirty="0" smtClean="0"/>
              <a:t> </a:t>
            </a:r>
            <a:r>
              <a:rPr lang="nb-NO" dirty="0" smtClean="0"/>
              <a:t>retoriske </a:t>
            </a:r>
            <a:r>
              <a:rPr lang="nb-NO" dirty="0" err="1" smtClean="0"/>
              <a:t>verkemiddel</a:t>
            </a:r>
            <a:endParaRPr lang="nb-NO" dirty="0"/>
          </a:p>
        </p:txBody>
      </p:sp>
      <p:sp>
        <p:nvSpPr>
          <p:cNvPr id="2" name="Plassholder for innhold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b-NO" dirty="0"/>
              <a:t>Vise til </a:t>
            </a:r>
            <a:r>
              <a:rPr lang="nb-NO" dirty="0" err="1" smtClean="0"/>
              <a:t>fleirtal</a:t>
            </a:r>
            <a:endParaRPr lang="nb-NO" dirty="0"/>
          </a:p>
          <a:p>
            <a:r>
              <a:rPr lang="nb-NO" dirty="0"/>
              <a:t>Parallelle </a:t>
            </a:r>
            <a:r>
              <a:rPr lang="nb-NO" dirty="0" smtClean="0"/>
              <a:t>eksempel</a:t>
            </a:r>
            <a:endParaRPr lang="nb-NO" dirty="0"/>
          </a:p>
          <a:p>
            <a:r>
              <a:rPr lang="nb-NO" dirty="0" err="1" smtClean="0"/>
              <a:t>Gjentakingar</a:t>
            </a:r>
            <a:endParaRPr lang="nb-NO" dirty="0"/>
          </a:p>
          <a:p>
            <a:r>
              <a:rPr lang="nb-NO" dirty="0"/>
              <a:t>Oppramsing</a:t>
            </a:r>
          </a:p>
          <a:p>
            <a:r>
              <a:rPr lang="nb-NO" dirty="0"/>
              <a:t>Kontrast</a:t>
            </a:r>
          </a:p>
          <a:p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b-NO" dirty="0" err="1" smtClean="0"/>
              <a:t>Biletbruk</a:t>
            </a:r>
            <a:endParaRPr lang="nb-NO" dirty="0"/>
          </a:p>
          <a:p>
            <a:r>
              <a:rPr lang="nb-NO" dirty="0"/>
              <a:t>Ironi</a:t>
            </a:r>
          </a:p>
          <a:p>
            <a:r>
              <a:rPr lang="nb-NO" dirty="0"/>
              <a:t>Retoriske spørsmål</a:t>
            </a:r>
          </a:p>
          <a:p>
            <a:r>
              <a:rPr lang="nb-NO" dirty="0"/>
              <a:t>Humor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49667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Kairos - kontekst</a:t>
            </a:r>
            <a:endParaRPr lang="nb-NO" dirty="0"/>
          </a:p>
        </p:txBody>
      </p:sp>
      <p:sp>
        <p:nvSpPr>
          <p:cNvPr id="5" name="Plassholder for innhol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Rett </a:t>
            </a:r>
            <a:r>
              <a:rPr lang="nb-NO" dirty="0" err="1" smtClean="0"/>
              <a:t>augneblink</a:t>
            </a:r>
            <a:r>
              <a:rPr lang="nb-NO" dirty="0" smtClean="0"/>
              <a:t> – </a:t>
            </a:r>
            <a:r>
              <a:rPr lang="nb-NO" dirty="0"/>
              <a:t>rett situasjon</a:t>
            </a:r>
          </a:p>
          <a:p>
            <a:pPr marL="0" indent="0">
              <a:buNone/>
            </a:pPr>
            <a:endParaRPr lang="nb-NO" dirty="0"/>
          </a:p>
          <a:p>
            <a:r>
              <a:rPr lang="nb-NO" dirty="0" smtClean="0"/>
              <a:t>Eksempel:</a:t>
            </a:r>
            <a:endParaRPr lang="nb-NO" dirty="0"/>
          </a:p>
          <a:p>
            <a:pPr lvl="1"/>
            <a:r>
              <a:rPr lang="nb-NO" dirty="0"/>
              <a:t>Røykesluttkampanje etter nyttår. </a:t>
            </a:r>
            <a:r>
              <a:rPr lang="nb-NO" dirty="0" smtClean="0"/>
              <a:t>Nyttårsløfte.</a:t>
            </a:r>
            <a:endParaRPr lang="nb-NO" dirty="0"/>
          </a:p>
          <a:p>
            <a:pPr lvl="1"/>
            <a:r>
              <a:rPr lang="nb-NO" dirty="0"/>
              <a:t>Kronprinsens tale etter 22. juli 2011</a:t>
            </a:r>
          </a:p>
          <a:p>
            <a:pPr lvl="2"/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7786491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Aptum – </a:t>
            </a:r>
            <a:r>
              <a:rPr lang="nb-NO" dirty="0" smtClean="0"/>
              <a:t>val </a:t>
            </a:r>
            <a:r>
              <a:rPr lang="nb-NO" dirty="0" smtClean="0"/>
              <a:t>av riktige ord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Ord og uttrykk må </a:t>
            </a:r>
            <a:r>
              <a:rPr lang="nb-NO" dirty="0" err="1" smtClean="0"/>
              <a:t>tilpassast</a:t>
            </a:r>
            <a:r>
              <a:rPr lang="nb-NO" dirty="0" smtClean="0"/>
              <a:t> </a:t>
            </a:r>
            <a:r>
              <a:rPr lang="nb-NO" dirty="0" err="1" smtClean="0"/>
              <a:t>mottakar</a:t>
            </a:r>
            <a:endParaRPr lang="nb-NO" dirty="0"/>
          </a:p>
          <a:p>
            <a:pPr marL="0" indent="0">
              <a:buNone/>
            </a:pPr>
            <a:r>
              <a:rPr lang="nb-NO" dirty="0"/>
              <a:t> </a:t>
            </a:r>
          </a:p>
          <a:p>
            <a:r>
              <a:rPr lang="nb-NO" dirty="0" smtClean="0"/>
              <a:t>Eksempel:</a:t>
            </a:r>
            <a:endParaRPr lang="nb-NO" dirty="0"/>
          </a:p>
          <a:p>
            <a:pPr lvl="1"/>
            <a:r>
              <a:rPr lang="nb-NO" dirty="0"/>
              <a:t>Bryllup – varme ord og historier</a:t>
            </a:r>
          </a:p>
          <a:p>
            <a:pPr lvl="1"/>
            <a:r>
              <a:rPr lang="nb-NO" dirty="0"/>
              <a:t>Barnebøker – ord som passer </a:t>
            </a:r>
            <a:r>
              <a:rPr lang="nb-NO"/>
              <a:t>for </a:t>
            </a:r>
            <a:r>
              <a:rPr lang="nb-NO" smtClean="0"/>
              <a:t>barn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44643926"/>
      </p:ext>
    </p:extLst>
  </p:cSld>
  <p:clrMapOvr>
    <a:masterClrMapping/>
  </p:clrMapOvr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15</TotalTime>
  <Words>232</Words>
  <Application>Microsoft Office PowerPoint</Application>
  <PresentationFormat>Skjermfremvisning (4:3)</PresentationFormat>
  <Paragraphs>56</Paragraphs>
  <Slides>9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9</vt:i4>
      </vt:variant>
    </vt:vector>
  </HeadingPairs>
  <TitlesOfParts>
    <vt:vector size="12" baseType="lpstr">
      <vt:lpstr>Arial</vt:lpstr>
      <vt:lpstr>Calibri</vt:lpstr>
      <vt:lpstr>Signatur_mal</vt:lpstr>
      <vt:lpstr>Retorikk</vt:lpstr>
      <vt:lpstr>Retorikk – læren om talekunsten</vt:lpstr>
      <vt:lpstr>Avsendar – bodskap - mottakar</vt:lpstr>
      <vt:lpstr>Tre appellformer – viktig for å overtyde og påvirke</vt:lpstr>
      <vt:lpstr>2. Logos - fornuft</vt:lpstr>
      <vt:lpstr>3. Patos - kjensler</vt:lpstr>
      <vt:lpstr>Fleire retoriske verkemiddel</vt:lpstr>
      <vt:lpstr>Kairos - kontekst</vt:lpstr>
      <vt:lpstr>Aptum – val av riktige ord</vt:lpstr>
    </vt:vector>
  </TitlesOfParts>
  <Company>Fagbokforlaget VB 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Retorikk – læra om talekunsten</dc:title>
  <dc:creator>Ingvild Sommer</dc:creator>
  <cp:lastModifiedBy>Kari Brudevoll</cp:lastModifiedBy>
  <cp:revision>4</cp:revision>
  <dcterms:created xsi:type="dcterms:W3CDTF">2013-08-09T07:49:09Z</dcterms:created>
  <dcterms:modified xsi:type="dcterms:W3CDTF">2016-04-07T16:26:47Z</dcterms:modified>
</cp:coreProperties>
</file>