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Å argumentere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475656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kstSylinder 1"/>
          <p:cNvSpPr txBox="1"/>
          <p:nvPr/>
        </p:nvSpPr>
        <p:spPr>
          <a:xfrm>
            <a:off x="1200058" y="3861048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Kjeldekritikk </a:t>
            </a:r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nettvett</a:t>
            </a:r>
            <a:endParaRPr lang="nn-NO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59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646040"/>
            <a:ext cx="8229600" cy="1143000"/>
          </a:xfrm>
        </p:spPr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Bruk av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kjelder 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skriftleg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arbeid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058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Bruk ditt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eige språk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2968352"/>
            <a:ext cx="8229600" cy="892696"/>
          </a:xfrm>
        </p:spPr>
        <p:txBody>
          <a:bodyPr>
            <a:noAutofit/>
          </a:bodyPr>
          <a:lstStyle/>
          <a:p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Bygg på </a:t>
            </a:r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kjeldene </a:t>
            </a:r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 har </a:t>
            </a:r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funne, </a:t>
            </a:r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men bruk dine </a:t>
            </a:r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eigne </a:t>
            </a:r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ord</a:t>
            </a:r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nn-NO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77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Bruk av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sitat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 kan bruke korte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sitat,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skil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sitatet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 slik:  «.....»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sitat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attgjevast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heilt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ordrett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kor sitatet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henta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kjelder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som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blir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nemnde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inne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teksten, må også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oppgjevast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 kjeldelista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 slutt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524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Kjeldeliste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alltid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kjeldeliste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 med alle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kjeldene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 har brukt aktivt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kjeldelista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opp alfabetisk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begynn med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etternamn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fornamn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forfattaren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deretter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årstal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til slutt tittel på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teksten/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biletet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dersom du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ikkje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kjenner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forfattarnamnet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bruker du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namn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utgivaren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dersom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kjelda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er funnen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på internett, må du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òg skrive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dato for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nedlasting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også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bilete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du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har brukt, må stå i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kjeldelista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Oppgi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namn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kunstnar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/fotograf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årstal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tittel og dato for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nedlasting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309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Personvern og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nettvett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legg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ikkje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 detaljert informasjon om deg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sjølv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på internett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legg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ikkje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 detaljert informasjon om andre på internett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legg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ikkje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bilete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av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andre på internett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utan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å be om samtykke (det 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forbode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!)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norsk </a:t>
            </a:r>
            <a:r>
              <a:rPr lang="nb-NO" sz="24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lov </a:t>
            </a:r>
            <a:r>
              <a:rPr lang="nb-NO" sz="24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gjeld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på internett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680082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p 1 LÆR LETTERE" id="{7A70B40D-982E-440D-91A3-9DA2B55D3BB1}" vid="{6A13B3E3-B4F5-4BD3-A69C-F1DE172CA5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196</Words>
  <Application>Microsoft Office PowerPoint</Application>
  <PresentationFormat>Skjermfremvisning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</vt:lpstr>
      <vt:lpstr>Signatur_mal</vt:lpstr>
      <vt:lpstr>PowerPoint-presentasjon</vt:lpstr>
      <vt:lpstr>Bruk av kjelder i skriftleg arbeid</vt:lpstr>
      <vt:lpstr>Bruk ditt eige språk</vt:lpstr>
      <vt:lpstr>Bruk av sitat</vt:lpstr>
      <vt:lpstr>Kjeldeliste</vt:lpstr>
      <vt:lpstr>Personvern og nettvett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Kari Brudevoll</cp:lastModifiedBy>
  <cp:revision>22</cp:revision>
  <dcterms:created xsi:type="dcterms:W3CDTF">2013-08-08T07:19:57Z</dcterms:created>
  <dcterms:modified xsi:type="dcterms:W3CDTF">2016-04-07T14:13:09Z</dcterms:modified>
</cp:coreProperties>
</file>