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71" r:id="rId4"/>
    <p:sldId id="272" r:id="rId5"/>
    <p:sldId id="273" r:id="rId6"/>
    <p:sldId id="274" r:id="rId7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CE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110" d="100"/>
          <a:sy n="110" d="100"/>
        </p:scale>
        <p:origin x="126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9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1"/>
          <p:cNvSpPr txBox="1">
            <a:spLocks/>
          </p:cNvSpPr>
          <p:nvPr/>
        </p:nvSpPr>
        <p:spPr>
          <a:xfrm>
            <a:off x="21582" y="2130425"/>
            <a:ext cx="854964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dirty="0" smtClean="0">
                <a:solidFill>
                  <a:srgbClr val="85CEBC"/>
                </a:solidFill>
              </a:rPr>
              <a:t>|</a:t>
            </a:r>
            <a:r>
              <a:rPr lang="nb-NO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Å argumentere</a:t>
            </a:r>
            <a:endParaRPr lang="nn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Ellipse 5"/>
          <p:cNvSpPr/>
          <p:nvPr/>
        </p:nvSpPr>
        <p:spPr>
          <a:xfrm>
            <a:off x="1475656" y="2505397"/>
            <a:ext cx="792088" cy="720080"/>
          </a:xfrm>
          <a:prstGeom prst="ellipse">
            <a:avLst/>
          </a:prstGeom>
          <a:solidFill>
            <a:srgbClr val="85CEBC"/>
          </a:solidFill>
          <a:ln>
            <a:solidFill>
              <a:srgbClr val="85CEB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ekstSylinder 1"/>
          <p:cNvSpPr txBox="1"/>
          <p:nvPr/>
        </p:nvSpPr>
        <p:spPr>
          <a:xfrm>
            <a:off x="1200058" y="3861048"/>
            <a:ext cx="6192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Kjeldekritikk </a:t>
            </a:r>
            <a:r>
              <a:rPr lang="nb-NO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og nettvett</a:t>
            </a:r>
            <a:endParaRPr lang="nn-NO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596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646040"/>
            <a:ext cx="8229600" cy="1143000"/>
          </a:xfrm>
        </p:spPr>
        <p:txBody>
          <a:bodyPr>
            <a:normAutofit/>
          </a:bodyPr>
          <a:lstStyle/>
          <a:p>
            <a:r>
              <a:rPr lang="nb-NO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Bruk av </a:t>
            </a:r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kjelder </a:t>
            </a:r>
            <a:r>
              <a:rPr lang="nb-NO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 </a:t>
            </a:r>
            <a:r>
              <a:rPr lang="nb-NO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skriftleg</a:t>
            </a:r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arbeid</a:t>
            </a:r>
            <a:endParaRPr lang="nn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058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Bruk ditt </a:t>
            </a:r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eige språk</a:t>
            </a:r>
            <a:endParaRPr lang="nn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2968352"/>
            <a:ext cx="8229600" cy="892696"/>
          </a:xfrm>
        </p:spPr>
        <p:txBody>
          <a:bodyPr>
            <a:noAutofit/>
          </a:bodyPr>
          <a:lstStyle/>
          <a:p>
            <a:r>
              <a:rPr lang="nb-NO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Bygg på </a:t>
            </a:r>
            <a:r>
              <a:rPr lang="nb-NO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kjeldene </a:t>
            </a:r>
            <a:r>
              <a:rPr lang="nb-NO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du har </a:t>
            </a:r>
            <a:r>
              <a:rPr lang="nb-NO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funne, </a:t>
            </a:r>
            <a:r>
              <a:rPr lang="nb-NO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men bruk dine </a:t>
            </a:r>
            <a:r>
              <a:rPr lang="nb-NO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eigne </a:t>
            </a:r>
            <a:r>
              <a:rPr lang="nb-NO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ord</a:t>
            </a:r>
            <a:r>
              <a:rPr lang="nb-NO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nn-NO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77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Bruk av </a:t>
            </a:r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sitat</a:t>
            </a:r>
            <a:endParaRPr lang="nn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du kan bruke korte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sitat,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men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skil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sitatet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ut slik:  «.....»</a:t>
            </a:r>
            <a:endParaRPr lang="nn-NO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sitat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må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attgjevast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heilt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ordrett</a:t>
            </a:r>
            <a:endParaRPr lang="nn-NO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skriv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kor sitatet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er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henta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frå</a:t>
            </a:r>
            <a:endParaRPr lang="nn-NO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kjelder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som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blir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nemnde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inne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 teksten, må også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oppgjevast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 kjeldelista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til slutt</a:t>
            </a:r>
            <a:endParaRPr lang="nn-NO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nn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524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Kjeldeliste</a:t>
            </a:r>
            <a:endParaRPr lang="nn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skriv alltid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kjeldeliste</a:t>
            </a:r>
            <a:endParaRPr lang="nn-NO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ta med alle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kjeldene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du har brukt aktivt</a:t>
            </a:r>
            <a:endParaRPr lang="nn-NO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set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kjeldelista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opp alfabetisk</a:t>
            </a:r>
            <a:endParaRPr lang="nn-NO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begynn med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etternamn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og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fornamn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på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forfattaren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deretter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årstal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og til slutt tittel på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teksten/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biletet</a:t>
            </a:r>
            <a:endParaRPr lang="nn-NO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dersom du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ikkje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kjenner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forfattarnamnet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bruker du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namn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på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utgivaren</a:t>
            </a:r>
            <a:endParaRPr lang="nn-NO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dersom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kjelda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er funnen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på internett, må du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òg skrive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dato for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nedlasting</a:t>
            </a:r>
            <a:endParaRPr lang="nn-NO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også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bilete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du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har brukt, må stå i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kjeldelista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Oppgi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namn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på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kunstnar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/fotograf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årstal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og tittel og dato for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nedlasting</a:t>
            </a:r>
            <a:endParaRPr lang="nn-NO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nn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309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Personvern og </a:t>
            </a:r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nettvett</a:t>
            </a:r>
            <a:endParaRPr lang="nn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legg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ikkje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ut detaljert informasjon om deg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sjølv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på internett</a:t>
            </a:r>
            <a:endParaRPr lang="nn-NO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legg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ikkje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ut detaljert informasjon om andre på internett</a:t>
            </a:r>
            <a:endParaRPr lang="nn-NO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legg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ikkje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ut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bilete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av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andre på internett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utan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å be om samtykke (det er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forbode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!)</a:t>
            </a:r>
            <a:endParaRPr lang="nn-NO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norsk </a:t>
            </a:r>
            <a:r>
              <a:rPr lang="nb-NO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lov </a:t>
            </a:r>
            <a:r>
              <a:rPr lang="nb-NO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gjeld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på internett</a:t>
            </a:r>
            <a:endParaRPr lang="nn-NO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nn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1680082"/>
      </p:ext>
    </p:extLst>
  </p:cSld>
  <p:clrMapOvr>
    <a:masterClrMapping/>
  </p:clrMapOvr>
</p:sld>
</file>

<file path=ppt/theme/theme1.xml><?xml version="1.0" encoding="utf-8"?>
<a:theme xmlns:a="http://schemas.openxmlformats.org/drawingml/2006/main" name="Signatur_m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ap 1 LÆR LETTERE" id="{7A70B40D-982E-440D-91A3-9DA2B55D3BB1}" vid="{6A13B3E3-B4F5-4BD3-A69C-F1DE172CA58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</TotalTime>
  <Words>196</Words>
  <Application>Microsoft Office PowerPoint</Application>
  <PresentationFormat>Skjermfremvisning (4:3)</PresentationFormat>
  <Paragraphs>23</Paragraphs>
  <Slides>6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9" baseType="lpstr">
      <vt:lpstr>Arial</vt:lpstr>
      <vt:lpstr>Calibri</vt:lpstr>
      <vt:lpstr>Signatur_mal</vt:lpstr>
      <vt:lpstr>PowerPoint-presentasjon</vt:lpstr>
      <vt:lpstr>Bruk av kjelder i skriftleg arbeid</vt:lpstr>
      <vt:lpstr>Bruk ditt eige språk</vt:lpstr>
      <vt:lpstr>Bruk av sitat</vt:lpstr>
      <vt:lpstr>Kjeldeliste</vt:lpstr>
      <vt:lpstr>Personvern og nettvett</vt:lpstr>
    </vt:vector>
  </TitlesOfParts>
  <Company>Fagbokforlaget VB 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LÆR LETTERE</dc:title>
  <dc:creator>Ingvild Sommer</dc:creator>
  <cp:lastModifiedBy>Kari Brudevoll</cp:lastModifiedBy>
  <cp:revision>22</cp:revision>
  <dcterms:created xsi:type="dcterms:W3CDTF">2013-08-08T07:19:57Z</dcterms:created>
  <dcterms:modified xsi:type="dcterms:W3CDTF">2016-04-07T14:13:09Z</dcterms:modified>
</cp:coreProperties>
</file>