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3" r:id="rId6"/>
    <p:sldId id="274" r:id="rId7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1"/>
          <p:cNvSpPr txBox="1">
            <a:spLocks/>
          </p:cNvSpPr>
          <p:nvPr/>
        </p:nvSpPr>
        <p:spPr>
          <a:xfrm>
            <a:off x="21582" y="2130425"/>
            <a:ext cx="854964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argumentere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Ellipse 5"/>
          <p:cNvSpPr/>
          <p:nvPr/>
        </p:nvSpPr>
        <p:spPr>
          <a:xfrm>
            <a:off x="1475656" y="2505397"/>
            <a:ext cx="792088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ekstSylinder 1"/>
          <p:cNvSpPr txBox="1"/>
          <p:nvPr/>
        </p:nvSpPr>
        <p:spPr>
          <a:xfrm>
            <a:off x="1200058" y="3861048"/>
            <a:ext cx="61926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Kjeldekritikk 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nettvett</a:t>
            </a:r>
            <a:endParaRPr lang="nn-N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596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646040"/>
            <a:ext cx="8229600" cy="1143000"/>
          </a:xfrm>
        </p:spPr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kjelder </a:t>
            </a:r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skriftleg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arbeid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8058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ditt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eige språk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57200" y="2968352"/>
            <a:ext cx="8229600" cy="892696"/>
          </a:xfrm>
        </p:spPr>
        <p:txBody>
          <a:bodyPr>
            <a:noAutofit/>
          </a:bodyPr>
          <a:lstStyle/>
          <a:p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Bygg på 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kjeldene </a:t>
            </a: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har 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funne, </a:t>
            </a:r>
            <a:r>
              <a:rPr lang="nb-NO" sz="28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men bruk dine 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eigne 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</a:t>
            </a:r>
            <a:r>
              <a:rPr lang="nb-NO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n-NO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776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sitat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kan bruke korte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sitat,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skil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sitatet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 slik:  «.....»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sitat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attgjevast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heilt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ordrett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kor sitatet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henta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kjelder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som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blir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nemnde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inne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 teksten, må også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oppgjevast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 kjeldelista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 slutt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524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Kjeldeliste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alltid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kjeldeliste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 med alle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kjeldene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har brukt aktivt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kjeldelista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 alfabetisk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begynn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etternamn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fornamn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forfattaren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deretter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årstal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til slutt tittel på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teksten/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dersom 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kjenner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forfattarnamnet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bruker 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namn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utgivaren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dersom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kjelda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er funnen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internett, må du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òg skrive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dato for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nedlasting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også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du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har brukt, må stå 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kjeldelista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Oppgi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namn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kunstnar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/fotograf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årstal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og tittel og dato for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nedlasting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0309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Personvern og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nettvett</a:t>
            </a:r>
            <a:endParaRPr lang="nn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 detaljert informasjon om deg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sjølv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internett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 detaljert informasjon om andre på internett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legg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ikkje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av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andre på internett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utan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å be om samtykke (det 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forbode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!)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0"/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norsk </a:t>
            </a:r>
            <a:r>
              <a:rPr lang="nb-NO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lov </a:t>
            </a:r>
            <a:r>
              <a:rPr lang="nb-NO" sz="240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gjeld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på internett</a:t>
            </a:r>
            <a:endParaRPr lang="nn-NO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n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680082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p 1 LÆR LETTERE" id="{7A70B40D-982E-440D-91A3-9DA2B55D3BB1}" vid="{6A13B3E3-B4F5-4BD3-A69C-F1DE172CA58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279</TotalTime>
  <Words>196</Words>
  <Application>Microsoft Office PowerPoint</Application>
  <PresentationFormat>Skjermfremvisning (4:3)</PresentationFormat>
  <Paragraphs>23</Paragraphs>
  <Slides>6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6</vt:i4>
      </vt:variant>
    </vt:vector>
  </HeadingPairs>
  <TitlesOfParts>
    <vt:vector size="9" baseType="lpstr">
      <vt:lpstr>Arial</vt:lpstr>
      <vt:lpstr>Calibri</vt:lpstr>
      <vt:lpstr>Signatur_mal</vt:lpstr>
      <vt:lpstr>PowerPoint-presentasjon</vt:lpstr>
      <vt:lpstr>Bruk av kjelder i skriftleg arbeid</vt:lpstr>
      <vt:lpstr>Bruk ditt eige språk</vt:lpstr>
      <vt:lpstr>Bruk av sitat</vt:lpstr>
      <vt:lpstr>Kjeldeliste</vt:lpstr>
      <vt:lpstr>Personvern og nettvett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Kari Brudevoll</cp:lastModifiedBy>
  <cp:revision>22</cp:revision>
  <dcterms:created xsi:type="dcterms:W3CDTF">2013-08-08T07:19:57Z</dcterms:created>
  <dcterms:modified xsi:type="dcterms:W3CDTF">2016-04-07T14:13:09Z</dcterms:modified>
</cp:coreProperties>
</file>