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0C622-B77D-44ED-9132-3697D0A6A44D}" type="datetimeFigureOut">
              <a:rPr lang="nb-NO" smtClean="0"/>
              <a:t>26.04.2016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80F2B-7D95-43E6-B8CC-28F210C27E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65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E46D-8F74-4BD6-869F-B06B6B0A5382}" type="datetimeFigureOut">
              <a:rPr lang="nb-NO" smtClean="0"/>
              <a:pPr/>
              <a:t>26.04.2016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178BE-776A-4E5F-8744-A4C03660860F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800 – 1350: Norrøn litteratur</a:t>
            </a:r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0" y="1600200"/>
            <a:ext cx="6754760" cy="4525963"/>
          </a:xfrm>
        </p:spPr>
      </p:pic>
    </p:spTree>
    <p:extLst>
      <p:ext uri="{BB962C8B-B14F-4D97-AF65-F5344CB8AC3E}">
        <p14:creationId xmlns:p14="http://schemas.microsoft.com/office/powerpoint/2010/main" val="426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Annan norrøn litteratur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112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b-NO" dirty="0" smtClean="0"/>
              <a:t> </a:t>
            </a:r>
          </a:p>
          <a:p>
            <a:r>
              <a:rPr lang="nb-NO" dirty="0"/>
              <a:t>Skaldekvad</a:t>
            </a:r>
          </a:p>
          <a:p>
            <a:r>
              <a:rPr lang="nb-NO" dirty="0" err="1" smtClean="0"/>
              <a:t>Fornaldarsogene</a:t>
            </a:r>
            <a:endParaRPr lang="nb-NO" dirty="0"/>
          </a:p>
          <a:p>
            <a:r>
              <a:rPr lang="nb-NO" dirty="0" err="1" smtClean="0"/>
              <a:t>Riddarsogene</a:t>
            </a:r>
            <a:endParaRPr lang="nb-NO" dirty="0"/>
          </a:p>
          <a:p>
            <a:r>
              <a:rPr lang="nb-NO" dirty="0" err="1" smtClean="0"/>
              <a:t>Kongsspegelen</a:t>
            </a:r>
            <a:endParaRPr lang="nb-NO" dirty="0"/>
          </a:p>
          <a:p>
            <a:r>
              <a:rPr lang="nb-NO" dirty="0" err="1" smtClean="0"/>
              <a:t>Kyrkjeleg</a:t>
            </a:r>
            <a:r>
              <a:rPr lang="nb-NO" dirty="0" smtClean="0"/>
              <a:t> litteratur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48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Vikingtida 793 – 1066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307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Vikingane</a:t>
            </a:r>
            <a:r>
              <a:rPr lang="nb-NO" dirty="0"/>
              <a:t>: dyktige sjøfolk og </a:t>
            </a:r>
            <a:r>
              <a:rPr lang="nb-NO" dirty="0" err="1" smtClean="0"/>
              <a:t>navigatørar</a:t>
            </a:r>
            <a:endParaRPr lang="nb-NO" dirty="0"/>
          </a:p>
          <a:p>
            <a:r>
              <a:rPr lang="nb-NO" dirty="0"/>
              <a:t>Både ransmenn og handelsfolk</a:t>
            </a:r>
          </a:p>
          <a:p>
            <a:r>
              <a:rPr lang="nb-NO" dirty="0" smtClean="0"/>
              <a:t>Dei </a:t>
            </a:r>
            <a:r>
              <a:rPr lang="nb-NO" dirty="0"/>
              <a:t>norske </a:t>
            </a:r>
            <a:r>
              <a:rPr lang="nb-NO" dirty="0" err="1" smtClean="0"/>
              <a:t>vikingane</a:t>
            </a:r>
            <a:r>
              <a:rPr lang="nb-NO" dirty="0" smtClean="0"/>
              <a:t> </a:t>
            </a:r>
            <a:r>
              <a:rPr lang="nb-NO" dirty="0"/>
              <a:t>seilte vestover </a:t>
            </a:r>
          </a:p>
          <a:p>
            <a:r>
              <a:rPr lang="nb-NO" dirty="0"/>
              <a:t>793: Vikingtida </a:t>
            </a:r>
            <a:r>
              <a:rPr lang="nb-NO" dirty="0" smtClean="0"/>
              <a:t>tek til </a:t>
            </a:r>
            <a:r>
              <a:rPr lang="nb-NO" dirty="0" smtClean="0"/>
              <a:t>med åtaket på </a:t>
            </a:r>
            <a:r>
              <a:rPr lang="nb-NO" dirty="0"/>
              <a:t>Lindisfarne i Nord-England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8918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Vikingtida 793 – 1066, </a:t>
            </a:r>
            <a:r>
              <a:rPr lang="nb-NO" dirty="0" smtClean="0"/>
              <a:t>framh.</a:t>
            </a:r>
            <a:endParaRPr lang="nb-NO" dirty="0" smtClean="0"/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Kong Olav Haraldsson , ”den </a:t>
            </a:r>
            <a:r>
              <a:rPr lang="nn-NO" dirty="0" smtClean="0"/>
              <a:t>heilage”,  kristna Noreg</a:t>
            </a:r>
            <a:endParaRPr lang="nb-NO" dirty="0"/>
          </a:p>
          <a:p>
            <a:r>
              <a:rPr lang="nn-NO" dirty="0"/>
              <a:t>Dyrkinga av </a:t>
            </a:r>
            <a:r>
              <a:rPr lang="nn-NO" dirty="0" smtClean="0"/>
              <a:t>dei </a:t>
            </a:r>
            <a:r>
              <a:rPr lang="nn-NO" dirty="0"/>
              <a:t>norrøne </a:t>
            </a:r>
            <a:r>
              <a:rPr lang="nn-NO" dirty="0" smtClean="0"/>
              <a:t>gudane blei forbode</a:t>
            </a:r>
            <a:endParaRPr lang="nb-NO" dirty="0"/>
          </a:p>
          <a:p>
            <a:r>
              <a:rPr lang="nn-NO" dirty="0"/>
              <a:t>Olav </a:t>
            </a:r>
            <a:r>
              <a:rPr lang="nn-NO" dirty="0" smtClean="0"/>
              <a:t>fell på </a:t>
            </a:r>
            <a:r>
              <a:rPr lang="nn-NO" dirty="0"/>
              <a:t>Stiklestad i 1030</a:t>
            </a:r>
            <a:endParaRPr lang="nb-NO" dirty="0"/>
          </a:p>
          <a:p>
            <a:r>
              <a:rPr lang="nn-NO" dirty="0"/>
              <a:t>1066: Vikingtida slutt </a:t>
            </a:r>
            <a:r>
              <a:rPr lang="nn-NO" dirty="0" smtClean="0"/>
              <a:t>då </a:t>
            </a:r>
            <a:r>
              <a:rPr lang="nn-NO" dirty="0"/>
              <a:t>Harald </a:t>
            </a:r>
            <a:r>
              <a:rPr lang="nn-NO" dirty="0" smtClean="0"/>
              <a:t>Hardråde fall ved </a:t>
            </a:r>
            <a:r>
              <a:rPr lang="nn-NO" dirty="0"/>
              <a:t>Stamford Bridge</a:t>
            </a:r>
            <a:endParaRPr lang="nb-NO" dirty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6810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Det norrøne kulturområdet 860–1350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5123" name="Plassholder for innhold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nn-NO" dirty="0" smtClean="0"/>
              <a:t> </a:t>
            </a:r>
            <a:endParaRPr lang="nb-NO" dirty="0" smtClean="0"/>
          </a:p>
          <a:p>
            <a:r>
              <a:rPr lang="nn-NO" dirty="0"/>
              <a:t>Island og </a:t>
            </a:r>
            <a:r>
              <a:rPr lang="nn-NO" dirty="0" smtClean="0"/>
              <a:t>Noreg:  </a:t>
            </a:r>
            <a:r>
              <a:rPr lang="nn-NO" dirty="0"/>
              <a:t>felles litteratur, språk og religion</a:t>
            </a:r>
            <a:endParaRPr lang="nb-NO" dirty="0"/>
          </a:p>
          <a:p>
            <a:r>
              <a:rPr lang="nn-NO" dirty="0"/>
              <a:t> </a:t>
            </a:r>
            <a:r>
              <a:rPr lang="nb-NO" dirty="0"/>
              <a:t>Vi </a:t>
            </a:r>
            <a:r>
              <a:rPr lang="nb-NO" dirty="0" err="1" smtClean="0"/>
              <a:t>kallar</a:t>
            </a:r>
            <a:r>
              <a:rPr lang="nb-NO" dirty="0" smtClean="0"/>
              <a:t> </a:t>
            </a:r>
            <a:r>
              <a:rPr lang="nb-NO" dirty="0"/>
              <a:t>perioden for norrøn tid, og vi </a:t>
            </a:r>
            <a:r>
              <a:rPr lang="nb-NO" dirty="0" err="1" smtClean="0"/>
              <a:t>snakkar</a:t>
            </a:r>
            <a:r>
              <a:rPr lang="nb-NO" dirty="0" smtClean="0"/>
              <a:t> </a:t>
            </a:r>
            <a:r>
              <a:rPr lang="nb-NO" dirty="0"/>
              <a:t>om norrønt språk, norrøn litteratur</a:t>
            </a:r>
          </a:p>
          <a:p>
            <a:pPr>
              <a:buNone/>
            </a:pPr>
            <a:r>
              <a:rPr lang="nb-NO" dirty="0"/>
              <a:t>    og norrøn mytologi.</a:t>
            </a:r>
          </a:p>
          <a:p>
            <a:r>
              <a:rPr lang="nb-NO" dirty="0"/>
              <a:t>Litteraturen var svært rik og </a:t>
            </a:r>
            <a:r>
              <a:rPr lang="nb-NO" dirty="0" err="1" smtClean="0"/>
              <a:t>mangfaldig</a:t>
            </a:r>
            <a:endParaRPr lang="nb-NO" dirty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754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err="1" smtClean="0"/>
              <a:t>Verdiar</a:t>
            </a:r>
            <a:r>
              <a:rPr lang="nb-NO" dirty="0" smtClean="0"/>
              <a:t> </a:t>
            </a:r>
            <a:r>
              <a:rPr lang="nb-NO" dirty="0" smtClean="0"/>
              <a:t>og </a:t>
            </a:r>
            <a:r>
              <a:rPr lang="nb-NO" dirty="0" smtClean="0"/>
              <a:t>ideal 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Ættesamfunn: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noko</a:t>
            </a:r>
            <a:r>
              <a:rPr lang="nb-NO" dirty="0" smtClean="0"/>
              <a:t> vern </a:t>
            </a:r>
            <a:r>
              <a:rPr lang="nb-NO" dirty="0"/>
              <a:t>utenom ætta (</a:t>
            </a:r>
            <a:r>
              <a:rPr lang="nb-NO" dirty="0" smtClean="0"/>
              <a:t>slekta)</a:t>
            </a:r>
            <a:endParaRPr lang="nb-NO" dirty="0"/>
          </a:p>
          <a:p>
            <a:r>
              <a:rPr lang="nb-NO" dirty="0"/>
              <a:t>Mannssamfunn: </a:t>
            </a:r>
            <a:r>
              <a:rPr lang="nb-NO" dirty="0" err="1" smtClean="0"/>
              <a:t>krigarideal</a:t>
            </a:r>
            <a:endParaRPr lang="nb-NO" dirty="0"/>
          </a:p>
          <a:p>
            <a:r>
              <a:rPr lang="nb-NO" dirty="0" smtClean="0"/>
              <a:t>Æra </a:t>
            </a:r>
            <a:r>
              <a:rPr lang="nb-NO" dirty="0"/>
              <a:t>og </a:t>
            </a:r>
            <a:r>
              <a:rPr lang="nb-NO" dirty="0" smtClean="0"/>
              <a:t>ettermælet </a:t>
            </a:r>
            <a:r>
              <a:rPr lang="nb-NO" dirty="0"/>
              <a:t>(</a:t>
            </a:r>
            <a:r>
              <a:rPr lang="nb-NO" dirty="0" smtClean="0"/>
              <a:t>ryktet </a:t>
            </a:r>
            <a:r>
              <a:rPr lang="nb-NO" dirty="0"/>
              <a:t>etter døden) </a:t>
            </a:r>
            <a:r>
              <a:rPr lang="nb-NO" dirty="0" err="1" smtClean="0"/>
              <a:t>viktigast</a:t>
            </a:r>
            <a:r>
              <a:rPr lang="nb-NO" dirty="0" smtClean="0"/>
              <a:t> </a:t>
            </a:r>
            <a:r>
              <a:rPr lang="nb-NO" dirty="0"/>
              <a:t>av alt</a:t>
            </a:r>
          </a:p>
          <a:p>
            <a:r>
              <a:rPr lang="nb-NO" dirty="0" err="1" smtClean="0"/>
              <a:t>Blodhemn</a:t>
            </a:r>
            <a:endParaRPr lang="nb-NO" dirty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666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Islendingesogene</a:t>
            </a:r>
          </a:p>
        </p:txBody>
      </p:sp>
      <p:sp>
        <p:nvSpPr>
          <p:cNvPr id="7171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29 </a:t>
            </a:r>
            <a:r>
              <a:rPr lang="nb-NO" dirty="0" smtClean="0"/>
              <a:t>soger om </a:t>
            </a:r>
            <a:r>
              <a:rPr lang="nb-NO" dirty="0" err="1" smtClean="0"/>
              <a:t>slektsfeidar</a:t>
            </a:r>
            <a:r>
              <a:rPr lang="nb-NO" dirty="0" smtClean="0"/>
              <a:t> </a:t>
            </a:r>
            <a:r>
              <a:rPr lang="nb-NO" dirty="0"/>
              <a:t>på Island rundt år 1000</a:t>
            </a:r>
          </a:p>
          <a:p>
            <a:r>
              <a:rPr lang="nb-NO" dirty="0" smtClean="0"/>
              <a:t>Munnlege </a:t>
            </a:r>
            <a:r>
              <a:rPr lang="nb-NO" dirty="0" err="1" smtClean="0"/>
              <a:t>forteljingar</a:t>
            </a:r>
            <a:r>
              <a:rPr lang="nb-NO" dirty="0" smtClean="0"/>
              <a:t> </a:t>
            </a:r>
            <a:r>
              <a:rPr lang="nb-NO" dirty="0"/>
              <a:t>av </a:t>
            </a:r>
            <a:r>
              <a:rPr lang="nb-NO" dirty="0" err="1" smtClean="0"/>
              <a:t>ukjende</a:t>
            </a:r>
            <a:r>
              <a:rPr lang="nb-NO" dirty="0" smtClean="0"/>
              <a:t> </a:t>
            </a:r>
            <a:r>
              <a:rPr lang="nb-NO" dirty="0" err="1" smtClean="0"/>
              <a:t>forfattarar</a:t>
            </a:r>
            <a:endParaRPr lang="nb-NO" dirty="0"/>
          </a:p>
          <a:p>
            <a:r>
              <a:rPr lang="nb-NO" dirty="0" err="1" smtClean="0"/>
              <a:t>Nedskrivne</a:t>
            </a:r>
            <a:r>
              <a:rPr lang="nb-NO" dirty="0" smtClean="0"/>
              <a:t> ca</a:t>
            </a:r>
            <a:r>
              <a:rPr lang="nb-NO" dirty="0"/>
              <a:t>. 200 år etter</a:t>
            </a:r>
          </a:p>
          <a:p>
            <a:r>
              <a:rPr lang="nb-NO" dirty="0" err="1" smtClean="0"/>
              <a:t>Draumar</a:t>
            </a:r>
            <a:r>
              <a:rPr lang="nb-NO" dirty="0" smtClean="0"/>
              <a:t> </a:t>
            </a:r>
            <a:r>
              <a:rPr lang="nb-NO" dirty="0" smtClean="0"/>
              <a:t>varsla </a:t>
            </a:r>
            <a:r>
              <a:rPr lang="nb-NO" dirty="0"/>
              <a:t>om lagnaden til </a:t>
            </a:r>
            <a:r>
              <a:rPr lang="nb-NO" dirty="0" err="1" smtClean="0"/>
              <a:t>hovudpersonane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18" y="1340768"/>
            <a:ext cx="2739964" cy="4525963"/>
          </a:xfrm>
        </p:spPr>
      </p:pic>
    </p:spTree>
    <p:extLst>
      <p:ext uri="{BB962C8B-B14F-4D97-AF65-F5344CB8AC3E}">
        <p14:creationId xmlns:p14="http://schemas.microsoft.com/office/powerpoint/2010/main" val="27183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Islendingesoga</a:t>
            </a:r>
            <a:endParaRPr lang="nb-NO" dirty="0" smtClean="0"/>
          </a:p>
        </p:txBody>
      </p:sp>
      <p:sp>
        <p:nvSpPr>
          <p:cNvPr id="8195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Autoral </a:t>
            </a:r>
            <a:r>
              <a:rPr lang="nb-NO" dirty="0"/>
              <a:t>og </a:t>
            </a:r>
            <a:r>
              <a:rPr lang="nb-NO" dirty="0" err="1" smtClean="0"/>
              <a:t>refererande</a:t>
            </a:r>
            <a:r>
              <a:rPr lang="nb-NO" dirty="0" smtClean="0"/>
              <a:t> </a:t>
            </a:r>
            <a:r>
              <a:rPr lang="nb-NO" dirty="0"/>
              <a:t>synsvinkel</a:t>
            </a:r>
          </a:p>
          <a:p>
            <a:r>
              <a:rPr lang="nb-NO" dirty="0"/>
              <a:t>Enkelt språk</a:t>
            </a:r>
          </a:p>
          <a:p>
            <a:r>
              <a:rPr lang="nb-NO" dirty="0" smtClean="0"/>
              <a:t>Berre </a:t>
            </a:r>
            <a:r>
              <a:rPr lang="nb-NO" dirty="0" err="1" smtClean="0"/>
              <a:t>dei</a:t>
            </a:r>
            <a:r>
              <a:rPr lang="nb-NO" dirty="0" smtClean="0"/>
              <a:t> </a:t>
            </a:r>
            <a:r>
              <a:rPr lang="nb-NO" dirty="0"/>
              <a:t>dramatiske </a:t>
            </a:r>
            <a:r>
              <a:rPr lang="nb-NO" dirty="0" smtClean="0"/>
              <a:t>høgdepunkta </a:t>
            </a:r>
            <a:r>
              <a:rPr lang="nb-NO" dirty="0"/>
              <a:t>er med</a:t>
            </a:r>
          </a:p>
          <a:p>
            <a:r>
              <a:rPr lang="nb-NO" dirty="0" err="1" smtClean="0"/>
              <a:t>Underdriving</a:t>
            </a:r>
            <a:endParaRPr lang="nb-NO" dirty="0"/>
          </a:p>
          <a:p>
            <a:r>
              <a:rPr lang="nb-NO" dirty="0"/>
              <a:t>Kvinnene: </a:t>
            </a:r>
            <a:r>
              <a:rPr lang="nb-NO" dirty="0" err="1" smtClean="0"/>
              <a:t>Anten</a:t>
            </a:r>
            <a:r>
              <a:rPr lang="nb-NO" dirty="0" smtClean="0"/>
              <a:t> </a:t>
            </a:r>
            <a:r>
              <a:rPr lang="nb-NO" dirty="0"/>
              <a:t>gode eller </a:t>
            </a:r>
            <a:r>
              <a:rPr lang="nb-NO" dirty="0" smtClean="0"/>
              <a:t>vonde</a:t>
            </a:r>
            <a:endParaRPr lang="nb-NO" dirty="0"/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1137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Den eldre Edda</a:t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Diktsamling av </a:t>
            </a:r>
            <a:r>
              <a:rPr lang="nb-NO" dirty="0" err="1" smtClean="0"/>
              <a:t>ukjende</a:t>
            </a:r>
            <a:r>
              <a:rPr lang="nb-NO" dirty="0" smtClean="0"/>
              <a:t> </a:t>
            </a:r>
            <a:r>
              <a:rPr lang="nb-NO" dirty="0" err="1" smtClean="0"/>
              <a:t>forfattarar</a:t>
            </a:r>
            <a:endParaRPr lang="nb-NO" dirty="0"/>
          </a:p>
          <a:p>
            <a:r>
              <a:rPr lang="nb-NO" dirty="0" err="1" smtClean="0"/>
              <a:t>Munnleg</a:t>
            </a:r>
            <a:r>
              <a:rPr lang="nb-NO" dirty="0" smtClean="0"/>
              <a:t> litteratur</a:t>
            </a:r>
            <a:r>
              <a:rPr lang="nb-NO" dirty="0"/>
              <a:t>, </a:t>
            </a:r>
            <a:r>
              <a:rPr lang="nb-NO" dirty="0" err="1" smtClean="0"/>
              <a:t>nedskriven</a:t>
            </a:r>
            <a:r>
              <a:rPr lang="nb-NO" dirty="0" smtClean="0"/>
              <a:t> </a:t>
            </a:r>
            <a:r>
              <a:rPr lang="nb-NO" dirty="0"/>
              <a:t>på </a:t>
            </a:r>
            <a:r>
              <a:rPr lang="nb-NO" dirty="0" smtClean="0"/>
              <a:t>1200-talet</a:t>
            </a:r>
            <a:endParaRPr lang="nb-NO" dirty="0"/>
          </a:p>
          <a:p>
            <a:r>
              <a:rPr lang="nb-NO" dirty="0"/>
              <a:t>Består av gudedikt og heltedikt</a:t>
            </a:r>
          </a:p>
          <a:p>
            <a:r>
              <a:rPr lang="nb-NO" dirty="0" err="1"/>
              <a:t>Voluspå</a:t>
            </a:r>
            <a:r>
              <a:rPr lang="nb-NO" dirty="0"/>
              <a:t>, </a:t>
            </a:r>
            <a:r>
              <a:rPr lang="nb-NO" dirty="0" err="1"/>
              <a:t>Havamål</a:t>
            </a:r>
            <a:r>
              <a:rPr lang="nb-NO" dirty="0"/>
              <a:t> og </a:t>
            </a:r>
            <a:r>
              <a:rPr lang="nb-NO" dirty="0" err="1"/>
              <a:t>Trymskvida</a:t>
            </a:r>
            <a:r>
              <a:rPr lang="nb-NO" dirty="0"/>
              <a:t> mest </a:t>
            </a:r>
            <a:r>
              <a:rPr lang="nb-NO" dirty="0" err="1" smtClean="0"/>
              <a:t>kjende</a:t>
            </a:r>
            <a:r>
              <a:rPr lang="nb-NO" dirty="0" smtClean="0"/>
              <a:t> </a:t>
            </a:r>
            <a:r>
              <a:rPr lang="nb-NO" dirty="0"/>
              <a:t>gudedikt</a:t>
            </a:r>
          </a:p>
          <a:p>
            <a:r>
              <a:rPr lang="nb-NO" dirty="0" smtClean="0"/>
              <a:t>Dikta </a:t>
            </a:r>
            <a:r>
              <a:rPr lang="nb-NO" dirty="0"/>
              <a:t>om Sigurd Fåvnesbane (= </a:t>
            </a:r>
            <a:r>
              <a:rPr lang="nb-NO" dirty="0" smtClean="0"/>
              <a:t>Drake-</a:t>
            </a:r>
            <a:r>
              <a:rPr lang="nb-NO" dirty="0" err="1" smtClean="0"/>
              <a:t>dreparen</a:t>
            </a:r>
            <a:r>
              <a:rPr lang="nb-NO" dirty="0"/>
              <a:t>) </a:t>
            </a:r>
            <a:r>
              <a:rPr lang="nb-NO" dirty="0" err="1" smtClean="0"/>
              <a:t>viktigaste</a:t>
            </a:r>
            <a:r>
              <a:rPr lang="nb-NO" dirty="0" smtClean="0"/>
              <a:t> </a:t>
            </a:r>
            <a:r>
              <a:rPr lang="nb-NO" dirty="0"/>
              <a:t>heltedikt</a:t>
            </a:r>
          </a:p>
          <a:p>
            <a:r>
              <a:rPr lang="nb-NO" dirty="0"/>
              <a:t>Allitterasjon (bokstavrim)</a:t>
            </a:r>
          </a:p>
          <a:p>
            <a:pPr eaLnBrk="1" hangingPunct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3377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Snorre Sturlason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 smtClean="0"/>
          </a:p>
        </p:txBody>
      </p:sp>
      <p:sp>
        <p:nvSpPr>
          <p:cNvPr id="1024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Snorre var høvding på Island, </a:t>
            </a:r>
            <a:r>
              <a:rPr lang="nb-NO" dirty="0" smtClean="0"/>
              <a:t>drepen </a:t>
            </a:r>
            <a:r>
              <a:rPr lang="nb-NO" dirty="0"/>
              <a:t>i 1241</a:t>
            </a:r>
          </a:p>
          <a:p>
            <a:pPr>
              <a:buNone/>
            </a:pPr>
            <a:r>
              <a:rPr lang="nb-NO" dirty="0"/>
              <a:t>Mest </a:t>
            </a:r>
            <a:r>
              <a:rPr lang="nb-NO" dirty="0" err="1" smtClean="0"/>
              <a:t>kjende</a:t>
            </a:r>
            <a:r>
              <a:rPr lang="nb-NO" dirty="0" smtClean="0"/>
              <a:t> </a:t>
            </a:r>
            <a:r>
              <a:rPr lang="nb-NO" dirty="0"/>
              <a:t>verk: </a:t>
            </a:r>
          </a:p>
          <a:p>
            <a:r>
              <a:rPr lang="nn-NO" dirty="0"/>
              <a:t>Den yngre Edda: lærebok i norrøn mytologi og </a:t>
            </a:r>
            <a:r>
              <a:rPr lang="nn-NO" dirty="0" smtClean="0"/>
              <a:t>diktarkunst</a:t>
            </a:r>
            <a:endParaRPr lang="nb-NO" dirty="0"/>
          </a:p>
          <a:p>
            <a:r>
              <a:rPr lang="nb-NO" dirty="0" smtClean="0"/>
              <a:t>Kongesogene </a:t>
            </a:r>
            <a:r>
              <a:rPr lang="nb-NO" dirty="0"/>
              <a:t>(Heimskringla)</a:t>
            </a:r>
          </a:p>
          <a:p>
            <a:pPr eaLnBrk="1" hangingPunct="1"/>
            <a:endParaRPr lang="nb-NO" dirty="0" smtClean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52" y="1340768"/>
            <a:ext cx="3093695" cy="4525963"/>
          </a:xfrm>
        </p:spPr>
      </p:pic>
    </p:spTree>
    <p:extLst>
      <p:ext uri="{BB962C8B-B14F-4D97-AF65-F5344CB8AC3E}">
        <p14:creationId xmlns:p14="http://schemas.microsoft.com/office/powerpoint/2010/main" val="331523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gnatur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Signatur_mal</Template>
  <TotalTime>19</TotalTime>
  <Words>202</Words>
  <Application>Microsoft Office PowerPoint</Application>
  <PresentationFormat>Skjermfremvisning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3" baseType="lpstr">
      <vt:lpstr>Arial</vt:lpstr>
      <vt:lpstr>Calibri</vt:lpstr>
      <vt:lpstr>Signatur_mal</vt:lpstr>
      <vt:lpstr> 800 – 1350: Norrøn litteratur</vt:lpstr>
      <vt:lpstr> Vikingtida 793 – 1066 </vt:lpstr>
      <vt:lpstr>Vikingtida 793 – 1066, framh.</vt:lpstr>
      <vt:lpstr> Det norrøne kulturområdet 860–1350 </vt:lpstr>
      <vt:lpstr> Verdiar og ideal  </vt:lpstr>
      <vt:lpstr>Islendingesogene</vt:lpstr>
      <vt:lpstr>Islendingesoga</vt:lpstr>
      <vt:lpstr> Den eldre Edda </vt:lpstr>
      <vt:lpstr> Snorre Sturlason </vt:lpstr>
      <vt:lpstr> Annan norrøn litteratur </vt:lpstr>
    </vt:vector>
  </TitlesOfParts>
  <Company>Fagbokforlaget VB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800 – 1350: Norrøn litteratur</dc:title>
  <dc:creator>Ingvild Sommer</dc:creator>
  <cp:lastModifiedBy>Kari Brudevoll</cp:lastModifiedBy>
  <cp:revision>3</cp:revision>
  <dcterms:created xsi:type="dcterms:W3CDTF">2013-08-12T07:39:35Z</dcterms:created>
  <dcterms:modified xsi:type="dcterms:W3CDTF">2016-04-26T11:29:37Z</dcterms:modified>
</cp:coreProperties>
</file>