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299" r:id="rId3"/>
    <p:sldId id="314" r:id="rId4"/>
    <p:sldId id="300" r:id="rId5"/>
    <p:sldId id="301" r:id="rId6"/>
    <p:sldId id="302" r:id="rId7"/>
    <p:sldId id="313" r:id="rId8"/>
    <p:sldId id="303" r:id="rId9"/>
    <p:sldId id="304" r:id="rId10"/>
    <p:sldId id="312" r:id="rId11"/>
    <p:sldId id="311" r:id="rId12"/>
    <p:sldId id="305" r:id="rId13"/>
    <p:sldId id="306" r:id="rId14"/>
    <p:sldId id="319" r:id="rId15"/>
    <p:sldId id="307" r:id="rId16"/>
    <p:sldId id="315" r:id="rId17"/>
    <p:sldId id="308" r:id="rId18"/>
    <p:sldId id="316" r:id="rId19"/>
    <p:sldId id="309" r:id="rId20"/>
    <p:sldId id="310" r:id="rId21"/>
    <p:sldId id="296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12.02.2016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6581" y="97994"/>
            <a:ext cx="8229600" cy="1143000"/>
          </a:xfrm>
        </p:spPr>
        <p:txBody>
          <a:bodyPr/>
          <a:lstStyle/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</a:rPr>
              <a:t/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sz="2400" dirty="0" smtClean="0">
                <a:solidFill>
                  <a:schemeClr val="tx1"/>
                </a:solidFill>
              </a:rPr>
              <a:t>Kapittel 7</a:t>
            </a:r>
            <a:br>
              <a:rPr lang="nb-NO" sz="2400" dirty="0" smtClean="0">
                <a:solidFill>
                  <a:schemeClr val="tx1"/>
                </a:solidFill>
              </a:rPr>
            </a:br>
            <a:r>
              <a:rPr lang="nb-NO" sz="2400" dirty="0" smtClean="0">
                <a:solidFill>
                  <a:schemeClr val="tx1"/>
                </a:solidFill>
              </a:rPr>
              <a:t>Etisk realisme og modernisme</a:t>
            </a:r>
            <a:br>
              <a:rPr lang="nb-NO" sz="2400" dirty="0" smtClean="0">
                <a:solidFill>
                  <a:schemeClr val="tx1"/>
                </a:solidFill>
              </a:rPr>
            </a:br>
            <a:r>
              <a:rPr lang="nb-NO" sz="2400" dirty="0" smtClean="0">
                <a:solidFill>
                  <a:schemeClr val="tx1"/>
                </a:solidFill>
              </a:rPr>
              <a:t>1905 - 1940</a:t>
            </a:r>
            <a:r>
              <a:rPr lang="nb-NO" dirty="0">
                <a:solidFill>
                  <a:schemeClr val="tx1"/>
                </a:solidFill>
              </a:rPr>
              <a:t/>
            </a:r>
            <a:br>
              <a:rPr lang="nb-NO" dirty="0">
                <a:solidFill>
                  <a:schemeClr val="tx1"/>
                </a:solidFill>
              </a:rPr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30" y="1579608"/>
            <a:ext cx="3494939" cy="4389060"/>
          </a:xfrm>
        </p:spPr>
      </p:pic>
    </p:spTree>
    <p:extLst>
      <p:ext uri="{BB962C8B-B14F-4D97-AF65-F5344CB8AC3E}">
        <p14:creationId xmlns:p14="http://schemas.microsoft.com/office/powerpoint/2010/main" val="38399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smtClean="0"/>
              <a:t>Olav Duun (forts.)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Odin må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eit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etisk val – redde fienden eller redde seg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sjølv</a:t>
            </a:r>
            <a:endParaRPr lang="nb-NO" dirty="0">
              <a:solidFill>
                <a:schemeClr val="tx1"/>
              </a:solidFill>
              <a:latin typeface="Calibri" pitchFamily="34"/>
            </a:endParaRPr>
          </a:p>
          <a:p>
            <a:pPr marL="1257300" lvl="2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Kan du komme på </a:t>
            </a:r>
            <a:r>
              <a:rPr lang="nb-NO" sz="2800" dirty="0" err="1">
                <a:solidFill>
                  <a:schemeClr val="tx1"/>
                </a:solidFill>
                <a:latin typeface="Calibri" pitchFamily="34"/>
              </a:rPr>
              <a:t>situasjonar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 der det å </a:t>
            </a:r>
            <a:r>
              <a:rPr lang="nb-NO" sz="2800" dirty="0" err="1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 det rette vil koste deg </a:t>
            </a:r>
            <a:r>
              <a:rPr lang="nb-NO" sz="2800" dirty="0" err="1">
                <a:solidFill>
                  <a:schemeClr val="tx1"/>
                </a:solidFill>
                <a:latin typeface="Calibri" pitchFamily="34"/>
              </a:rPr>
              <a:t>noko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800" dirty="0" err="1">
                <a:solidFill>
                  <a:schemeClr val="tx1"/>
                </a:solidFill>
                <a:latin typeface="Calibri" pitchFamily="34"/>
              </a:rPr>
              <a:t>personleg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?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Tydelege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spor av det lokale i teksten: naturen og dialekt.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Tydelege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spor av historia i teksten: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litotes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,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slektsfokus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, ære, helt.</a:t>
            </a:r>
          </a:p>
        </p:txBody>
      </p:sp>
    </p:spTree>
    <p:extLst>
      <p:ext uri="{BB962C8B-B14F-4D97-AF65-F5344CB8AC3E}">
        <p14:creationId xmlns:p14="http://schemas.microsoft.com/office/powerpoint/2010/main" val="22616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0164"/>
            <a:ext cx="8229600" cy="1194954"/>
          </a:xfrm>
        </p:spPr>
        <p:txBody>
          <a:bodyPr/>
          <a:lstStyle/>
          <a:p>
            <a:pPr algn="ctr"/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>	</a:t>
            </a: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>		</a:t>
            </a: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>Olav Duun (forts.)</a:t>
            </a:r>
            <a:endParaRPr lang="nb-NO" sz="4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i="1" dirty="0">
                <a:solidFill>
                  <a:schemeClr val="tx1"/>
                </a:solidFill>
                <a:latin typeface="Calibri" pitchFamily="34"/>
              </a:rPr>
              <a:t>Medmenneske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 (1929) – første i </a:t>
            </a: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trilogi</a:t>
            </a:r>
          </a:p>
          <a:p>
            <a:pPr marL="0" indent="0" hangingPunct="0">
              <a:buNone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800" dirty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Ragnhild må også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et val: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noko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vondt 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for å redde mannen?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Finn ut: ”Det vonde drep du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ikkje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med øks”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Duun stiller spørsmåla, men gir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ikkje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klare svar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36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Historiske </a:t>
            </a:r>
            <a:r>
              <a:rPr lang="nb-NO" sz="4800" b="1" dirty="0" err="1" smtClean="0">
                <a:solidFill>
                  <a:schemeClr val="tx1"/>
                </a:solidFill>
                <a:latin typeface="Calibri" pitchFamily="34"/>
              </a:rPr>
              <a:t>romanar</a:t>
            </a: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 og kvinnesak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Stemmerett for kvinner i 1913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Kvinner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meir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synlege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på mange område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Feministar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og anti-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feministar</a:t>
            </a: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Friare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mellom menn og kvinner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Tydelegare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kroppskultur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Seksualdrift (også kvinner si) blir tema i litteraturen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Kvinnene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sjølv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bidrog til dette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>
              <a:solidFill>
                <a:schemeClr val="tx1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937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Sigrid Undset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Undset er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ikkje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feminist, men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skildrar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konfliktane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mange kvinner opplever presist og med innleving</a:t>
            </a:r>
            <a:endParaRPr lang="nb-NO" sz="2400" dirty="0">
              <a:solidFill>
                <a:schemeClr val="tx1"/>
              </a:solidFill>
              <a:latin typeface="Calibri" pitchFamily="34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54" y="2411245"/>
            <a:ext cx="2701636" cy="361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Sigrid Undset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i="1" dirty="0">
                <a:solidFill>
                  <a:schemeClr val="tx1"/>
                </a:solidFill>
                <a:latin typeface="Calibri" pitchFamily="34"/>
              </a:rPr>
              <a:t>Kristin Lavransdatter 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(1020-22) –3 band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Historisk roman,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frå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 1300-talet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Kristin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forelskar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seg i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forføraren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 Erlend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Ho bryt med 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normene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, får det som ho vil, men blir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ikkje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lukkeleg</a:t>
            </a:r>
            <a:endParaRPr lang="nb-NO" sz="2400" dirty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Undset ser ut til å kritisere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vala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 som Kristin tar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Til slutt får Kristin ro når ho finn attende til trua på Gud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5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Tradisjonell lyrikk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Ei av tre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hovudretningar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i lyrikken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algn="l"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65" y="2466975"/>
            <a:ext cx="6660869" cy="30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Tradisjonell lyrikk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Gjerne knytta til sentrallyrikk: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Ofte faste strofemønster og rim og rytme, sentrale tema er livet, kjærleiken, kunst, død og natur.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>
              <a:solidFill>
                <a:schemeClr val="tx1"/>
              </a:solidFill>
              <a:latin typeface="Calibri" pitchFamily="34"/>
            </a:endParaRPr>
          </a:p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Olaf Bull og Halldis Moren Vesaas: 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Vesaas skriv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mykje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om det å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vere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kvinne og mor,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nyttar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ofte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naturmetaforar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og 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-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bilete</a:t>
            </a:r>
            <a:endParaRPr lang="nb-NO" sz="2000" dirty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Bull skriv mellom anna klassisk inspirert, om livet, døden og kjærleiken, som i ”Metope”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29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Kamplyrikk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Eit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svar på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dei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mange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konfliktane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i samfunnet,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særleg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knytta til kampen mellom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arbeidarklassen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og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kapitalistane</a:t>
            </a: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Ofte marxistiske eller kommunistiske ideal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Kampsongar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som skal motivere 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til 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innsats for rettferd og likskap</a:t>
            </a:r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15" y="3531673"/>
            <a:ext cx="1449170" cy="235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Kamplyrikk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Nordahl Grieg og Rudolf Nilsen er  døme på </a:t>
            </a:r>
            <a:r>
              <a:rPr lang="nb-NO" dirty="0" err="1" smtClean="0"/>
              <a:t>forfattarar</a:t>
            </a:r>
            <a:r>
              <a:rPr lang="nb-NO" dirty="0" smtClean="0"/>
              <a:t> som skreiv slik lyrikk</a:t>
            </a:r>
          </a:p>
          <a:p>
            <a:r>
              <a:rPr lang="nb-NO" dirty="0" smtClean="0"/>
              <a:t>Ut over 30-talet retta den seg også mot nazismen</a:t>
            </a:r>
          </a:p>
          <a:p>
            <a:r>
              <a:rPr lang="nb-NO" dirty="0" smtClean="0"/>
              <a:t>Dette er </a:t>
            </a:r>
            <a:r>
              <a:rPr lang="nb-NO" dirty="0" err="1" smtClean="0"/>
              <a:t>tidleg</a:t>
            </a:r>
            <a:r>
              <a:rPr lang="nb-NO" dirty="0" smtClean="0"/>
              <a:t> politisk dikting, som det kom </a:t>
            </a:r>
            <a:r>
              <a:rPr lang="nb-NO" dirty="0" err="1" smtClean="0"/>
              <a:t>meir</a:t>
            </a:r>
            <a:r>
              <a:rPr lang="nb-NO" dirty="0" smtClean="0"/>
              <a:t> av etter krigen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60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Modernisme </a:t>
            </a:r>
            <a:r>
              <a:rPr lang="nb-NO" sz="4800" b="1" dirty="0" err="1" smtClean="0">
                <a:solidFill>
                  <a:schemeClr val="tx1"/>
                </a:solidFill>
                <a:latin typeface="Calibri" pitchFamily="34"/>
              </a:rPr>
              <a:t>frå</a:t>
            </a: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 1905-1940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Meir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tradisjonell dikting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fekk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dominere i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Noreg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ut over det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tidlege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1900-talet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Modernismen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fekk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ei viktig rolle i Europa, men i liten grad i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Noreg</a:t>
            </a: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Liten vilje til å finne nye uttrykksformer, men psykoanalyse inspirerte til psykologisk dikting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Fokuset 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på det ubevisste og det seksuelle førte til kulturkamp og til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nokre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modernistiske forsøk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Tidlege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norske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modernistar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: Obstfelder og Hamsun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Rolf Stenersen skreiv modernistisk om seksualdrift</a:t>
            </a:r>
          </a:p>
        </p:txBody>
      </p:sp>
    </p:spTree>
    <p:extLst>
      <p:ext uri="{BB962C8B-B14F-4D97-AF65-F5344CB8AC3E}">
        <p14:creationId xmlns:p14="http://schemas.microsoft.com/office/powerpoint/2010/main" val="32700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Mål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Forklare og bruke omgrepa etisk realisme og modernisme</a:t>
            </a:r>
          </a:p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Forklare kva som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kjenneteiknar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den litterære perioden etisk realisme</a:t>
            </a:r>
          </a:p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Forklare kva som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kjenneteiknar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den modernistiske diktinga og den realistiske diktinga i denne perioden</a:t>
            </a:r>
          </a:p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G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jere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greie for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fleire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viktige, typiske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tekstar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og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eit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utval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forfattarar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i perioden</a:t>
            </a:r>
            <a:endParaRPr lang="nb-NO" sz="2400" dirty="0">
              <a:solidFill>
                <a:schemeClr val="tx1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667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Modernistisk lyrikk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Mest modernisme i lyrikken: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Kristofer Uppdal: særeigent språk, mange modernistiske trekk.</a:t>
            </a:r>
          </a:p>
          <a:p>
            <a:pPr marL="1257300" lvl="2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Sjå ”Skriket” i </a:t>
            </a:r>
            <a:r>
              <a:rPr lang="nb-NO" sz="1600" i="1" dirty="0" err="1" smtClean="0">
                <a:solidFill>
                  <a:schemeClr val="tx1"/>
                </a:solidFill>
                <a:latin typeface="Calibri" pitchFamily="34"/>
              </a:rPr>
              <a:t>Intertekst</a:t>
            </a: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 s. 156.</a:t>
            </a:r>
          </a:p>
          <a:p>
            <a:pPr marL="1257300" lvl="2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16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Claes Gill: europeisk inspirasjon. ”Uventa språk”.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Rolf Jacobsen: Upoetiske ord, symbol og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bilete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.</a:t>
            </a:r>
          </a:p>
          <a:p>
            <a:pPr marL="1257300" lvl="2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1600" dirty="0" err="1" smtClean="0">
                <a:solidFill>
                  <a:schemeClr val="tx1"/>
                </a:solidFill>
                <a:latin typeface="Calibri" pitchFamily="34"/>
              </a:rPr>
              <a:t>Samanlikna</a:t>
            </a: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 naturen og teknologisk bysamfunn</a:t>
            </a:r>
          </a:p>
          <a:p>
            <a:pPr marL="1257300" lvl="2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Både formen og tematikken er </a:t>
            </a:r>
            <a:r>
              <a:rPr lang="nb-NO" sz="1600" dirty="0" err="1" smtClean="0">
                <a:solidFill>
                  <a:schemeClr val="tx1"/>
                </a:solidFill>
                <a:latin typeface="Calibri" pitchFamily="34"/>
              </a:rPr>
              <a:t>tydeleg</a:t>
            </a: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 modernistisk, sjå ”Byens metafysikk” s. 156 i </a:t>
            </a:r>
            <a:r>
              <a:rPr lang="nb-NO" sz="1600" i="1" dirty="0" err="1" smtClean="0">
                <a:solidFill>
                  <a:schemeClr val="tx1"/>
                </a:solidFill>
                <a:latin typeface="Calibri" pitchFamily="34"/>
              </a:rPr>
              <a:t>Intertekst</a:t>
            </a: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2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800" dirty="0" smtClean="0"/>
              <a:t>Modernistisk lyrikk</a:t>
            </a:r>
            <a:endParaRPr lang="nb-NO" sz="4800" dirty="0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Eit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ønske om å finne 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nye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måtar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å skrive på som kan fange opp alt det nye i samfunnet. </a:t>
            </a: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9" y="2518891"/>
            <a:ext cx="2826327" cy="3550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Kva for historiske </a:t>
            </a:r>
            <a:r>
              <a:rPr lang="nb-NO" sz="2800" dirty="0" err="1" smtClean="0"/>
              <a:t>hendingar</a:t>
            </a:r>
            <a:r>
              <a:rPr lang="nb-NO" sz="2800" dirty="0" smtClean="0"/>
              <a:t> trur du </a:t>
            </a:r>
            <a:r>
              <a:rPr lang="nb-NO" sz="2800" dirty="0" err="1" smtClean="0"/>
              <a:t>påverka</a:t>
            </a:r>
            <a:r>
              <a:rPr lang="nb-NO" sz="2800" dirty="0" smtClean="0"/>
              <a:t> </a:t>
            </a:r>
            <a:r>
              <a:rPr lang="nb-NO" sz="2800" dirty="0" err="1" smtClean="0"/>
              <a:t>forfattarar</a:t>
            </a:r>
            <a:r>
              <a:rPr lang="nb-NO" sz="2800" dirty="0" smtClean="0"/>
              <a:t> mellom 1905 og 1940?</a:t>
            </a:r>
          </a:p>
          <a:p>
            <a:r>
              <a:rPr lang="nb-NO" sz="2800" dirty="0" smtClean="0"/>
              <a:t>Forklar </a:t>
            </a:r>
            <a:r>
              <a:rPr lang="nb-NO" sz="2800" dirty="0" err="1" smtClean="0"/>
              <a:t>korleis</a:t>
            </a:r>
            <a:r>
              <a:rPr lang="nb-NO" sz="2800" dirty="0" smtClean="0"/>
              <a:t> du forstår omgrepa etikk, realisme og modernisme.</a:t>
            </a:r>
          </a:p>
          <a:p>
            <a:r>
              <a:rPr lang="nb-NO" sz="2800" dirty="0" smtClean="0"/>
              <a:t>Ut </a:t>
            </a:r>
            <a:r>
              <a:rPr lang="nb-NO" sz="2800" dirty="0" err="1" smtClean="0"/>
              <a:t>frå</a:t>
            </a:r>
            <a:r>
              <a:rPr lang="nb-NO" sz="2800" dirty="0" smtClean="0"/>
              <a:t> det du veit om perioden, kva for tema trur du kan ha </a:t>
            </a:r>
            <a:r>
              <a:rPr lang="nb-NO" sz="2800" dirty="0" err="1" smtClean="0"/>
              <a:t>vore</a:t>
            </a:r>
            <a:r>
              <a:rPr lang="nb-NO" sz="2800" dirty="0" smtClean="0"/>
              <a:t> viktige i litteraturen?</a:t>
            </a:r>
          </a:p>
          <a:p>
            <a:r>
              <a:rPr lang="nb-NO" sz="2800" dirty="0" smtClean="0"/>
              <a:t>Kan du gi </a:t>
            </a:r>
            <a:r>
              <a:rPr lang="nb-NO" sz="2800" dirty="0" err="1" smtClean="0"/>
              <a:t>eit</a:t>
            </a:r>
            <a:r>
              <a:rPr lang="nb-NO" sz="2800" dirty="0" smtClean="0"/>
              <a:t> eksempel på etisk dilemma?</a:t>
            </a:r>
          </a:p>
        </p:txBody>
      </p:sp>
    </p:spTree>
    <p:extLst>
      <p:ext uri="{BB962C8B-B14F-4D97-AF65-F5344CB8AC3E}">
        <p14:creationId xmlns:p14="http://schemas.microsoft.com/office/powerpoint/2010/main" val="39842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Bakgrunn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2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Unionsoppløysinga i 1905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1. verdskrigen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Industrisamfunnet </a:t>
            </a:r>
            <a:r>
              <a:rPr lang="nb-NO" sz="2200" dirty="0" err="1" smtClean="0">
                <a:solidFill>
                  <a:schemeClr val="tx1"/>
                </a:solidFill>
                <a:latin typeface="Calibri" pitchFamily="34"/>
              </a:rPr>
              <a:t>veks</a:t>
            </a: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 fram og bondesamfunnet </a:t>
            </a:r>
            <a:r>
              <a:rPr lang="nb-NO" sz="2200" dirty="0" err="1" smtClean="0">
                <a:solidFill>
                  <a:schemeClr val="tx1"/>
                </a:solidFill>
                <a:latin typeface="Calibri" pitchFamily="34"/>
              </a:rPr>
              <a:t>endrar</a:t>
            </a: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 seg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Utvandring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err="1" smtClean="0">
                <a:solidFill>
                  <a:schemeClr val="tx1"/>
                </a:solidFill>
                <a:latin typeface="Calibri" pitchFamily="34"/>
              </a:rPr>
              <a:t>Arbeidarklassa</a:t>
            </a:r>
            <a:endParaRPr lang="nb-NO" sz="22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Uro i verda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Ny teknologi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Betre tilhøve for litteratur og anna kultur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>
              <a:solidFill>
                <a:schemeClr val="tx1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822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1907-generasjonen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Sentrale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forfattarar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døyr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rundt 1905: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Sigbjørn Obstfelder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Amalie Skram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Alexander Kielland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Henrik Ibsen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Jonas Lie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Bjørnstjerne Bjørnson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Mange nye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forfattarar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debuterte rundt 1907:</a:t>
            </a:r>
          </a:p>
          <a:p>
            <a:pPr algn="l"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Olav Duun, Sigrid Undset, Johan Falkberget - med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fleire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.</a:t>
            </a:r>
            <a:endParaRPr lang="nb-NO" sz="2000" dirty="0">
              <a:solidFill>
                <a:schemeClr val="tx1"/>
              </a:solidFill>
              <a:latin typeface="Calibri" pitchFamily="34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57" y="2044788"/>
            <a:ext cx="3726804" cy="23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Etisk realisme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Nyromantikk -&gt; etisk realisme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Nye samfunnsforhold -&gt; behov for nye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måtar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å skrive på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Fokus på rolla til enkeltmennesket i ei verd i stor endring</a:t>
            </a:r>
          </a:p>
        </p:txBody>
      </p:sp>
    </p:spTree>
    <p:extLst>
      <p:ext uri="{BB962C8B-B14F-4D97-AF65-F5344CB8AC3E}">
        <p14:creationId xmlns:p14="http://schemas.microsoft.com/office/powerpoint/2010/main" val="37556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smtClean="0"/>
              <a:t>Etisk realisme (forts.)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Fokus på etiske val, identitet, seksualitet, kvinnesak, klassekamp, psykologi, by og bygd, teknologi og natur</a:t>
            </a:r>
          </a:p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Store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forteljingar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: heimstaddikting og historiske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romanar</a:t>
            </a:r>
            <a:endParaRPr lang="nb-NO" dirty="0">
              <a:solidFill>
                <a:schemeClr val="tx1"/>
              </a:solidFill>
              <a:latin typeface="Calibri" pitchFamily="34"/>
            </a:endParaRPr>
          </a:p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Det nasjonale står sterkt</a:t>
            </a:r>
          </a:p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Samisk litteratur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veks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fram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0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Menneske, </a:t>
            </a:r>
            <a:r>
              <a:rPr lang="nb-NO" sz="4800" b="1" dirty="0" err="1" smtClean="0">
                <a:solidFill>
                  <a:schemeClr val="tx1"/>
                </a:solidFill>
                <a:latin typeface="Calibri" pitchFamily="34"/>
              </a:rPr>
              <a:t>verdiar</a:t>
            </a: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 og val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Kva er det rette å </a:t>
            </a:r>
            <a:r>
              <a:rPr lang="nb-NO" sz="2800" dirty="0" err="1" smtClean="0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?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Mange </a:t>
            </a:r>
            <a:r>
              <a:rPr lang="nb-NO" sz="2800" dirty="0" err="1" smtClean="0">
                <a:solidFill>
                  <a:schemeClr val="tx1"/>
                </a:solidFill>
                <a:latin typeface="Calibri" pitchFamily="34"/>
              </a:rPr>
              <a:t>tekstar</a:t>
            </a: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 i perioden ville utforske </a:t>
            </a:r>
            <a:r>
              <a:rPr lang="nb-NO" sz="2800" dirty="0" err="1" smtClean="0">
                <a:solidFill>
                  <a:schemeClr val="tx1"/>
                </a:solidFill>
                <a:latin typeface="Calibri" pitchFamily="34"/>
              </a:rPr>
              <a:t>vanskelege</a:t>
            </a: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 moralske dilemma.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800" dirty="0">
              <a:solidFill>
                <a:schemeClr val="tx1"/>
              </a:solidFill>
              <a:latin typeface="Calibri" pitchFamily="34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4" y="3689090"/>
            <a:ext cx="3647306" cy="24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Olav Duun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i="1" dirty="0" err="1" smtClean="0">
                <a:solidFill>
                  <a:schemeClr val="tx1"/>
                </a:solidFill>
                <a:latin typeface="Calibri" pitchFamily="34"/>
              </a:rPr>
              <a:t>Juvikfolke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(1918-23) – historisk verk i 6 band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Følgjer slektshistoria (band 1-3) og livet til Odin Sætran (band 4-6)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Kampen mellom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dei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gode og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dei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vonde 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kreftene 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i menneske og samfunn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Syner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korleis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verdiane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i det gamle bondesamfunnet blir utfordra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800" dirty="0">
              <a:solidFill>
                <a:schemeClr val="tx1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876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84</TotalTime>
  <Words>848</Words>
  <Application>Microsoft Office PowerPoint</Application>
  <PresentationFormat>Skjermfremvisning (4:3)</PresentationFormat>
  <Paragraphs>124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Intertekst_mal</vt:lpstr>
      <vt:lpstr> Kapittel 7 Etisk realisme og modernisme 1905 - 1940 </vt:lpstr>
      <vt:lpstr>PowerPoint-presentasjon</vt:lpstr>
      <vt:lpstr>Førlesing</vt:lpstr>
      <vt:lpstr>PowerPoint-presentasjon</vt:lpstr>
      <vt:lpstr>PowerPoint-presentasjon</vt:lpstr>
      <vt:lpstr>PowerPoint-presentasjon</vt:lpstr>
      <vt:lpstr>Etisk realisme (forts.)</vt:lpstr>
      <vt:lpstr>PowerPoint-presentasjon</vt:lpstr>
      <vt:lpstr>PowerPoint-presentasjon</vt:lpstr>
      <vt:lpstr>Olav Duun (forts.)</vt:lpstr>
      <vt:lpstr>                 Olav Duun (forts.)</vt:lpstr>
      <vt:lpstr>PowerPoint-presentasjon</vt:lpstr>
      <vt:lpstr>PowerPoint-presentasjon</vt:lpstr>
      <vt:lpstr>Sigrid Undset (forts.)</vt:lpstr>
      <vt:lpstr>PowerPoint-presentasjon</vt:lpstr>
      <vt:lpstr>Tradisjonell lyrikk (forts.)</vt:lpstr>
      <vt:lpstr>PowerPoint-presentasjon</vt:lpstr>
      <vt:lpstr>Kamplyrikk (forts.)</vt:lpstr>
      <vt:lpstr>PowerPoint-presentasjon</vt:lpstr>
      <vt:lpstr>PowerPoint-presentasjon</vt:lpstr>
      <vt:lpstr>Modernistisk lyrikk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Malgorzata Golinska</cp:lastModifiedBy>
  <cp:revision>12</cp:revision>
  <dcterms:created xsi:type="dcterms:W3CDTF">2015-06-30T06:59:09Z</dcterms:created>
  <dcterms:modified xsi:type="dcterms:W3CDTF">2016-02-12T06:44:29Z</dcterms:modified>
</cp:coreProperties>
</file>