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/>
              <a:t> </a:t>
            </a:r>
            <a:r>
              <a:rPr lang="nb-NO" dirty="0" smtClean="0"/>
              <a:t>1780 – 1850: Romantikken</a:t>
            </a:r>
            <a:br>
              <a:rPr lang="nb-NO" dirty="0" smtClean="0"/>
            </a:br>
            <a:r>
              <a:rPr lang="nb-NO" sz="3100" dirty="0" smtClean="0"/>
              <a:t>Kjensler og </a:t>
            </a:r>
            <a:r>
              <a:rPr lang="nb-NO" sz="3100" dirty="0" smtClean="0"/>
              <a:t>lengsler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014" y="1600200"/>
            <a:ext cx="3503971" cy="4525963"/>
          </a:xfrm>
        </p:spPr>
      </p:pic>
    </p:spTree>
    <p:extLst>
      <p:ext uri="{BB962C8B-B14F-4D97-AF65-F5344CB8AC3E}">
        <p14:creationId xmlns:p14="http://schemas.microsoft.com/office/powerpoint/2010/main" val="21113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 smtClean="0"/>
              <a:t>ved romantikken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nb-NO" dirty="0" smtClean="0"/>
          </a:p>
          <a:p>
            <a:r>
              <a:rPr lang="nb-NO" dirty="0"/>
              <a:t>Reaksjon på </a:t>
            </a:r>
            <a:r>
              <a:rPr lang="nb-NO" dirty="0" smtClean="0"/>
              <a:t>opplysningstida og trua </a:t>
            </a:r>
            <a:r>
              <a:rPr lang="nb-NO" dirty="0"/>
              <a:t>på fornuften</a:t>
            </a:r>
          </a:p>
          <a:p>
            <a:r>
              <a:rPr lang="nb-NO" dirty="0"/>
              <a:t>Dyrka </a:t>
            </a:r>
            <a:r>
              <a:rPr lang="nb-NO" dirty="0" smtClean="0"/>
              <a:t>naturen </a:t>
            </a:r>
            <a:r>
              <a:rPr lang="nb-NO" dirty="0"/>
              <a:t>som </a:t>
            </a:r>
            <a:r>
              <a:rPr lang="nb-NO" dirty="0" err="1" smtClean="0"/>
              <a:t>noko</a:t>
            </a:r>
            <a:r>
              <a:rPr lang="nb-NO" dirty="0" smtClean="0"/>
              <a:t> </a:t>
            </a:r>
            <a:r>
              <a:rPr lang="nb-NO" dirty="0" err="1" smtClean="0"/>
              <a:t>guddommeleg</a:t>
            </a:r>
            <a:endParaRPr lang="nb-NO" dirty="0"/>
          </a:p>
          <a:p>
            <a:r>
              <a:rPr lang="nb-NO" dirty="0" smtClean="0"/>
              <a:t>Trudde </a:t>
            </a:r>
            <a:r>
              <a:rPr lang="nb-NO" dirty="0"/>
              <a:t>på </a:t>
            </a:r>
            <a:r>
              <a:rPr lang="nb-NO" dirty="0" err="1" smtClean="0"/>
              <a:t>skaparkrafta</a:t>
            </a:r>
            <a:r>
              <a:rPr lang="nb-NO" dirty="0" smtClean="0"/>
              <a:t> til enkeltindividet</a:t>
            </a:r>
            <a:endParaRPr lang="nb-NO" dirty="0"/>
          </a:p>
          <a:p>
            <a:r>
              <a:rPr lang="nb-NO" dirty="0" smtClean="0"/>
              <a:t>Berre den </a:t>
            </a:r>
            <a:r>
              <a:rPr lang="nb-NO" dirty="0"/>
              <a:t>geniale </a:t>
            </a:r>
            <a:r>
              <a:rPr lang="nb-NO" dirty="0" err="1" smtClean="0"/>
              <a:t>kunstnaren</a:t>
            </a:r>
            <a:r>
              <a:rPr lang="nb-NO" dirty="0" smtClean="0"/>
              <a:t> </a:t>
            </a:r>
            <a:r>
              <a:rPr lang="nb-NO" dirty="0"/>
              <a:t>kunne </a:t>
            </a:r>
            <a:r>
              <a:rPr lang="nb-NO" dirty="0" err="1" smtClean="0"/>
              <a:t>skode</a:t>
            </a:r>
            <a:r>
              <a:rPr lang="nb-NO" dirty="0" smtClean="0"/>
              <a:t> og </a:t>
            </a:r>
            <a:r>
              <a:rPr lang="nb-NO" dirty="0"/>
              <a:t>formidle det </a:t>
            </a:r>
            <a:r>
              <a:rPr lang="nb-NO" dirty="0" err="1" smtClean="0"/>
              <a:t>guddommelege</a:t>
            </a:r>
            <a:r>
              <a:rPr lang="nb-NO" dirty="0" smtClean="0"/>
              <a:t>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25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Romantiske </a:t>
            </a:r>
            <a:r>
              <a:rPr lang="nn-NO" dirty="0" smtClean="0"/>
              <a:t>diktarar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n-NO" dirty="0"/>
              <a:t>Tyskland: Goethe</a:t>
            </a:r>
            <a:endParaRPr lang="nb-NO" dirty="0"/>
          </a:p>
          <a:p>
            <a:r>
              <a:rPr lang="en-US" dirty="0"/>
              <a:t>England: Shelly  (Mary </a:t>
            </a:r>
            <a:r>
              <a:rPr lang="en-US" dirty="0" err="1"/>
              <a:t>og</a:t>
            </a:r>
            <a:r>
              <a:rPr lang="en-US" dirty="0"/>
              <a:t> Percy)</a:t>
            </a:r>
            <a:r>
              <a:rPr lang="nb-NO" dirty="0"/>
              <a:t> og </a:t>
            </a:r>
            <a:r>
              <a:rPr lang="nn-NO" dirty="0"/>
              <a:t>Byron</a:t>
            </a:r>
            <a:endParaRPr lang="nb-NO" dirty="0"/>
          </a:p>
          <a:p>
            <a:r>
              <a:rPr lang="nn-NO" dirty="0"/>
              <a:t>Frankrike: Rousseau og Hugo</a:t>
            </a:r>
            <a:endParaRPr lang="nb-NO" dirty="0"/>
          </a:p>
          <a:p>
            <a:pPr eaLnBrk="1" hangingPunct="1"/>
            <a:endParaRPr lang="nb-NO" dirty="0" smtClean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02" y="1600200"/>
            <a:ext cx="3441796" cy="4525963"/>
          </a:xfrm>
        </p:spPr>
      </p:pic>
    </p:spTree>
    <p:extLst>
      <p:ext uri="{BB962C8B-B14F-4D97-AF65-F5344CB8AC3E}">
        <p14:creationId xmlns:p14="http://schemas.microsoft.com/office/powerpoint/2010/main" val="415191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Tre </a:t>
            </a:r>
            <a:r>
              <a:rPr lang="nb-NO" dirty="0" err="1" smtClean="0"/>
              <a:t>typar</a:t>
            </a:r>
            <a:r>
              <a:rPr lang="nb-NO" dirty="0" smtClean="0"/>
              <a:t> </a:t>
            </a:r>
            <a:r>
              <a:rPr lang="nb-NO" dirty="0" smtClean="0"/>
              <a:t>romantikk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nn-NO" dirty="0"/>
              <a:t>Venstreromantikk:  Radikal</a:t>
            </a:r>
            <a:endParaRPr lang="nb-NO" dirty="0"/>
          </a:p>
          <a:p>
            <a:pPr>
              <a:buNone/>
              <a:defRPr/>
            </a:pPr>
            <a:r>
              <a:rPr lang="nb-NO" dirty="0"/>
              <a:t>For nasjonal </a:t>
            </a:r>
            <a:r>
              <a:rPr lang="nb-NO" dirty="0" err="1" smtClean="0"/>
              <a:t>frigjeringskamp</a:t>
            </a:r>
            <a:r>
              <a:rPr lang="nb-NO" dirty="0" smtClean="0"/>
              <a:t> </a:t>
            </a:r>
            <a:r>
              <a:rPr lang="nb-NO" dirty="0"/>
              <a:t>/mot monarkiet</a:t>
            </a:r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 smtClean="0"/>
              <a:t>Høgreromantikk</a:t>
            </a:r>
            <a:r>
              <a:rPr lang="nb-NO" dirty="0"/>
              <a:t>:  Konservativ</a:t>
            </a:r>
          </a:p>
          <a:p>
            <a:pPr>
              <a:buNone/>
              <a:defRPr/>
            </a:pPr>
            <a:r>
              <a:rPr lang="nb-NO" dirty="0"/>
              <a:t>Tilbake til det </a:t>
            </a:r>
            <a:r>
              <a:rPr lang="nb-NO" dirty="0" err="1" smtClean="0"/>
              <a:t>opphavlege</a:t>
            </a:r>
            <a:endParaRPr lang="nb-NO" dirty="0"/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Nasjonalromantikk: </a:t>
            </a:r>
          </a:p>
          <a:p>
            <a:pPr>
              <a:buNone/>
              <a:defRPr/>
            </a:pPr>
            <a:r>
              <a:rPr lang="nb-NO" dirty="0"/>
              <a:t>Dyrka </a:t>
            </a:r>
            <a:r>
              <a:rPr lang="nb-NO" dirty="0" smtClean="0"/>
              <a:t>folkesjela </a:t>
            </a:r>
            <a:r>
              <a:rPr lang="nb-NO" dirty="0"/>
              <a:t>og det </a:t>
            </a:r>
            <a:r>
              <a:rPr lang="nb-NO" dirty="0" smtClean="0"/>
              <a:t>særeigne </a:t>
            </a:r>
            <a:r>
              <a:rPr lang="nb-NO" dirty="0"/>
              <a:t>ved </a:t>
            </a:r>
            <a:r>
              <a:rPr lang="nb-NO" dirty="0" smtClean="0"/>
              <a:t>kvar enkelt </a:t>
            </a:r>
            <a:r>
              <a:rPr lang="nb-NO" dirty="0"/>
              <a:t>nasjon</a:t>
            </a:r>
          </a:p>
        </p:txBody>
      </p:sp>
    </p:spTree>
    <p:extLst>
      <p:ext uri="{BB962C8B-B14F-4D97-AF65-F5344CB8AC3E}">
        <p14:creationId xmlns:p14="http://schemas.microsoft.com/office/powerpoint/2010/main" val="34434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Kjenneteikn </a:t>
            </a:r>
            <a:r>
              <a:rPr lang="nn-NO" dirty="0"/>
              <a:t>ved romantisk litteratur: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Viktigaste </a:t>
            </a:r>
            <a:r>
              <a:rPr lang="nn-NO" dirty="0"/>
              <a:t>sjanger var lyrikken, dels i fri, </a:t>
            </a:r>
            <a:r>
              <a:rPr lang="nn-NO" dirty="0" smtClean="0"/>
              <a:t>dels </a:t>
            </a:r>
            <a:r>
              <a:rPr lang="nn-NO" dirty="0"/>
              <a:t>i bunden form</a:t>
            </a:r>
            <a:endParaRPr lang="nb-NO" dirty="0"/>
          </a:p>
          <a:p>
            <a:r>
              <a:rPr lang="nn-NO" dirty="0"/>
              <a:t>Besjeling</a:t>
            </a:r>
            <a:endParaRPr lang="nb-NO" dirty="0"/>
          </a:p>
          <a:p>
            <a:r>
              <a:rPr lang="nb-NO" dirty="0" smtClean="0"/>
              <a:t>Kjensler og </a:t>
            </a:r>
            <a:r>
              <a:rPr lang="nb-NO" dirty="0" err="1" smtClean="0"/>
              <a:t>fantasiar</a:t>
            </a:r>
            <a:endParaRPr lang="nb-NO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22699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To norske </a:t>
            </a:r>
            <a:r>
              <a:rPr lang="nb-NO" dirty="0" err="1" smtClean="0"/>
              <a:t>romantikarar</a:t>
            </a:r>
            <a:r>
              <a:rPr lang="nb-NO" dirty="0" smtClean="0"/>
              <a:t>: </a:t>
            </a:r>
            <a:r>
              <a:rPr lang="nb-NO" dirty="0"/>
              <a:t>Wergeland og Welhaven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Stod på </a:t>
            </a:r>
            <a:r>
              <a:rPr lang="nb-NO" dirty="0" smtClean="0"/>
              <a:t>kvar si </a:t>
            </a:r>
            <a:r>
              <a:rPr lang="nb-NO" dirty="0"/>
              <a:t>side i </a:t>
            </a:r>
            <a:r>
              <a:rPr lang="nb-NO" dirty="0" err="1" smtClean="0"/>
              <a:t>Noregs</a:t>
            </a:r>
            <a:r>
              <a:rPr lang="nb-NO" dirty="0" smtClean="0"/>
              <a:t> </a:t>
            </a:r>
            <a:r>
              <a:rPr lang="nb-NO" dirty="0"/>
              <a:t>første kulturstrid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Wergeland: </a:t>
            </a:r>
            <a:r>
              <a:rPr lang="nb-NO" dirty="0" err="1" smtClean="0"/>
              <a:t>Venstreromantikar</a:t>
            </a:r>
            <a:r>
              <a:rPr lang="nb-NO" dirty="0" smtClean="0"/>
              <a:t>   </a:t>
            </a: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	Parti: </a:t>
            </a:r>
            <a:r>
              <a:rPr lang="nb-NO" dirty="0" smtClean="0"/>
              <a:t>”</a:t>
            </a:r>
            <a:r>
              <a:rPr lang="nb-NO" dirty="0" err="1" smtClean="0"/>
              <a:t>patriotane</a:t>
            </a:r>
            <a:r>
              <a:rPr lang="nb-NO" dirty="0"/>
              <a:t>”</a:t>
            </a:r>
          </a:p>
          <a:p>
            <a:pPr marL="0" indent="0">
              <a:buNone/>
              <a:defRPr/>
            </a:pPr>
            <a:r>
              <a:rPr lang="nb-NO" dirty="0"/>
              <a:t>  </a:t>
            </a:r>
          </a:p>
          <a:p>
            <a:pPr>
              <a:defRPr/>
            </a:pPr>
            <a:r>
              <a:rPr lang="nb-NO" dirty="0"/>
              <a:t>Welhaven: </a:t>
            </a:r>
            <a:r>
              <a:rPr lang="nb-NO" dirty="0" smtClean="0"/>
              <a:t>Høgre- </a:t>
            </a:r>
            <a:r>
              <a:rPr lang="nb-NO" dirty="0"/>
              <a:t>og </a:t>
            </a:r>
            <a:r>
              <a:rPr lang="nb-NO" dirty="0" err="1" smtClean="0"/>
              <a:t>nasjonalromantikar</a:t>
            </a:r>
            <a:r>
              <a:rPr lang="nb-NO" dirty="0" smtClean="0"/>
              <a:t>   </a:t>
            </a:r>
            <a:r>
              <a:rPr lang="nb-NO" dirty="0"/>
              <a:t>	Parti: ”</a:t>
            </a:r>
            <a:r>
              <a:rPr lang="nb-NO" dirty="0" err="1" smtClean="0"/>
              <a:t>danomanane</a:t>
            </a:r>
            <a:r>
              <a:rPr lang="nb-NO" dirty="0" smtClean="0"/>
              <a:t>”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57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Henrik Wergeland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Uryddig livsførsel</a:t>
            </a:r>
          </a:p>
          <a:p>
            <a:r>
              <a:rPr lang="nb-NO" dirty="0" smtClean="0"/>
              <a:t>Skreiv </a:t>
            </a:r>
            <a:r>
              <a:rPr lang="nb-NO" dirty="0"/>
              <a:t>på </a:t>
            </a:r>
            <a:r>
              <a:rPr lang="nb-NO" dirty="0" smtClean="0"/>
              <a:t>inspirasjon, </a:t>
            </a:r>
            <a:r>
              <a:rPr lang="nb-NO" dirty="0"/>
              <a:t>mange </a:t>
            </a:r>
            <a:r>
              <a:rPr lang="nb-NO" dirty="0" err="1" smtClean="0"/>
              <a:t>sjangrar</a:t>
            </a:r>
            <a:endParaRPr lang="nb-NO" dirty="0"/>
          </a:p>
          <a:p>
            <a:r>
              <a:rPr lang="nb-NO" dirty="0"/>
              <a:t>Ville opplyse og </a:t>
            </a:r>
            <a:r>
              <a:rPr lang="nb-NO" dirty="0" err="1" smtClean="0"/>
              <a:t>frigjere</a:t>
            </a:r>
            <a:r>
              <a:rPr lang="nb-NO" dirty="0" smtClean="0"/>
              <a:t> </a:t>
            </a:r>
            <a:r>
              <a:rPr lang="nb-NO" dirty="0" err="1" smtClean="0"/>
              <a:t>arbeidarane</a:t>
            </a:r>
            <a:r>
              <a:rPr lang="nb-NO" dirty="0" smtClean="0"/>
              <a:t> </a:t>
            </a:r>
            <a:r>
              <a:rPr lang="nb-NO" dirty="0"/>
              <a:t>og bøndene</a:t>
            </a:r>
          </a:p>
          <a:p>
            <a:r>
              <a:rPr lang="nb-NO" dirty="0" err="1" smtClean="0"/>
              <a:t>Frigjere</a:t>
            </a:r>
            <a:r>
              <a:rPr lang="nb-NO" dirty="0" smtClean="0"/>
              <a:t>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banda til </a:t>
            </a:r>
            <a:r>
              <a:rPr lang="nb-NO" dirty="0"/>
              <a:t>Danmark og Sverige</a:t>
            </a:r>
          </a:p>
          <a:p>
            <a:r>
              <a:rPr lang="nb-NO" dirty="0"/>
              <a:t>Mot jødeparagrafen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93434"/>
            <a:ext cx="3470920" cy="3939496"/>
          </a:xfrm>
        </p:spPr>
      </p:pic>
    </p:spTree>
    <p:extLst>
      <p:ext uri="{BB962C8B-B14F-4D97-AF65-F5344CB8AC3E}">
        <p14:creationId xmlns:p14="http://schemas.microsoft.com/office/powerpoint/2010/main" val="213584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Johan Sebastian Welhaven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921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Ville foredle </a:t>
            </a:r>
            <a:r>
              <a:rPr lang="nb-NO" dirty="0" smtClean="0"/>
              <a:t>menneska </a:t>
            </a:r>
            <a:r>
              <a:rPr lang="nb-NO" dirty="0"/>
              <a:t>gjennom diktekunsten</a:t>
            </a:r>
          </a:p>
          <a:p>
            <a:r>
              <a:rPr lang="nb-NO" dirty="0"/>
              <a:t>Kunsten måtte </a:t>
            </a:r>
            <a:r>
              <a:rPr lang="nb-NO" dirty="0" err="1" smtClean="0"/>
              <a:t>bearbeidast</a:t>
            </a:r>
            <a:endParaRPr lang="nb-NO" dirty="0"/>
          </a:p>
          <a:p>
            <a:r>
              <a:rPr lang="nb-NO" dirty="0" smtClean="0"/>
              <a:t>Skreiv </a:t>
            </a:r>
            <a:r>
              <a:rPr lang="nb-NO" dirty="0"/>
              <a:t>dikt i bunden form</a:t>
            </a:r>
          </a:p>
          <a:p>
            <a:r>
              <a:rPr lang="nb-NO" dirty="0"/>
              <a:t>Ville </a:t>
            </a:r>
            <a:r>
              <a:rPr lang="nb-NO" dirty="0" err="1" smtClean="0"/>
              <a:t>halde</a:t>
            </a:r>
            <a:r>
              <a:rPr lang="nb-NO" dirty="0" smtClean="0"/>
              <a:t> </a:t>
            </a:r>
            <a:r>
              <a:rPr lang="nb-NO" dirty="0"/>
              <a:t>på </a:t>
            </a:r>
            <a:r>
              <a:rPr lang="nb-NO" dirty="0" smtClean="0"/>
              <a:t>banda </a:t>
            </a:r>
            <a:r>
              <a:rPr lang="nb-NO" dirty="0"/>
              <a:t>til Danmark</a:t>
            </a:r>
          </a:p>
          <a:p>
            <a:r>
              <a:rPr lang="nb-NO" dirty="0" smtClean="0"/>
              <a:t>Meinte </a:t>
            </a:r>
            <a:r>
              <a:rPr lang="nb-NO" dirty="0"/>
              <a:t>det var for </a:t>
            </a:r>
            <a:r>
              <a:rPr lang="nb-NO" dirty="0" err="1" smtClean="0"/>
              <a:t>tidleg</a:t>
            </a:r>
            <a:r>
              <a:rPr lang="nb-NO" dirty="0" smtClean="0"/>
              <a:t> </a:t>
            </a:r>
            <a:r>
              <a:rPr lang="nb-NO" dirty="0"/>
              <a:t>å gi bøndene </a:t>
            </a:r>
            <a:r>
              <a:rPr lang="nb-NO" dirty="0" smtClean="0"/>
              <a:t>makt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57828"/>
            <a:ext cx="3326904" cy="3759404"/>
          </a:xfrm>
        </p:spPr>
      </p:pic>
    </p:spTree>
    <p:extLst>
      <p:ext uri="{BB962C8B-B14F-4D97-AF65-F5344CB8AC3E}">
        <p14:creationId xmlns:p14="http://schemas.microsoft.com/office/powerpoint/2010/main" val="26510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17</TotalTime>
  <Words>154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 1780 – 1850: Romantikken Kjensler og lengsler</vt:lpstr>
      <vt:lpstr>  Kjenneteikn ved romantikken </vt:lpstr>
      <vt:lpstr> Romantiske diktarar  </vt:lpstr>
      <vt:lpstr> Tre typar romantikk </vt:lpstr>
      <vt:lpstr> Kjenneteikn ved romantisk litteratur: </vt:lpstr>
      <vt:lpstr> To norske romantikarar: Wergeland og Welhaven </vt:lpstr>
      <vt:lpstr> Henrik Wergeland </vt:lpstr>
      <vt:lpstr> Johan Sebastian Welhaven 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1780 – 1850: Romantikken Kjensler og lengt</dc:title>
  <dc:creator>Ingvild Sommer</dc:creator>
  <cp:lastModifiedBy>Kari Brudevoll</cp:lastModifiedBy>
  <cp:revision>4</cp:revision>
  <dcterms:created xsi:type="dcterms:W3CDTF">2013-08-12T09:00:36Z</dcterms:created>
  <dcterms:modified xsi:type="dcterms:W3CDTF">2016-04-26T12:15:12Z</dcterms:modified>
</cp:coreProperties>
</file>