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Lær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lettare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979712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ekstSylinder 1"/>
          <p:cNvSpPr txBox="1"/>
          <p:nvPr/>
        </p:nvSpPr>
        <p:spPr>
          <a:xfrm>
            <a:off x="1259632" y="3790756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Studieteknikk for </a:t>
            </a:r>
            <a:r>
              <a:rPr lang="nb-NO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meir</a:t>
            </a:r>
            <a:r>
              <a:rPr lang="nb-NO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effektiv læring</a:t>
            </a:r>
            <a:endParaRPr lang="nn-NO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Korleis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hugse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betre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stoffet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gonger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samandrag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undervis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kvarandre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hugseteknikkar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611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Hugseteknikkar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hugseord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eller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hugsesetningar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viktige fakta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Eksempel: Min Venn Terje Madsen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Jaga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Svoltne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Ulvar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Ned Pipa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Dette 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planetane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solsystemet,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nemde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sola og utover: Merkur, Venus, Tellus, Mars, Jupiter, Saturn, Uranus, Neptun, Pluto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Bruk memorering: Lag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reiserute og legg inn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viktig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omgrep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ulike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kjende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stader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sjå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eksempel i boka)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289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kan du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gjere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utanom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timane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Snakk ofte med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medelevar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om fagstoff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Følg med på det som skjer 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verda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nærmiljøet: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aviser, følg med på Internett og delta gjerne 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diskusjonar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skriv 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bloggar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bruk sosiale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medium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om igjen stoff du har hatt på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skulen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Sjå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gjennom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notat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i læreboka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Førebudeg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til neste dag 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014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Korleis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lære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best i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yrkesfaga?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følg nøye med når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nokon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viser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korleis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arbeid skal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utførast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utfør den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oppgåva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sjølv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og skriv om det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emnet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lær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faguttrykka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 emnet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50930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 er aldri for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seint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vil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forbetre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resultata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faga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arbeider mest med</a:t>
            </a:r>
            <a:endParaRPr lang="nn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hjernen hjelper til ved å lage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hjerneceller i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områda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bruker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mykje</a:t>
            </a:r>
            <a:endParaRPr lang="nn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godt råd: legg inn ekstra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innsats i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vanskelege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fag </a:t>
            </a:r>
            <a:endParaRPr lang="nn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78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 lese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fagtekstar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merksam,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nysgjerrig og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engasjert.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slik: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sjå på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bilete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		b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innleiingar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		i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samandrag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/siste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avsnitt/slutten		s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overskrifter					o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nb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! lær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tydinga av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nye ord		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n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90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Bruk av datamaskin 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oversiktleg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mappesystem for alle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faga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dine på datamaskinen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bør lagre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dokumenta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dine både på datamaskinen og på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skulenettet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Mange vel òg å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lagre 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skya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tillegg.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631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Internett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ruk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berre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pålitelege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kjelder.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aktiv og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leit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etter stoff på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nettstader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bloggar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i leksikon.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Legg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viktig stoff inn i mapper.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ruk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sosiale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medium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smart måte: still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faglege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spørsmål, be om tips og råd.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merksam på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lover 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personvern.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forsiktig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 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leggje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personleg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informasjon og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bilete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20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Skriv nøkkelord i to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kolonnar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852936"/>
            <a:ext cx="7328404" cy="171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77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Skriv nøkkelord i tre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kolonnar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644" y="1772816"/>
            <a:ext cx="6408712" cy="388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59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Lag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tankekart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700808"/>
            <a:ext cx="7272808" cy="408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73281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</TotalTime>
  <Words>357</Words>
  <Application>Microsoft Office PowerPoint</Application>
  <PresentationFormat>Skjermfremvisning (4:3)</PresentationFormat>
  <Paragraphs>49</Paragraphs>
  <Slides>12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5" baseType="lpstr">
      <vt:lpstr>Arial</vt:lpstr>
      <vt:lpstr>Calibri</vt:lpstr>
      <vt:lpstr>Signatur_mal</vt:lpstr>
      <vt:lpstr>PowerPoint-presentasjon</vt:lpstr>
      <vt:lpstr>Korleis lære best i yrkesfaga?</vt:lpstr>
      <vt:lpstr>Det er aldri for seint</vt:lpstr>
      <vt:lpstr>Å lese fagtekstar</vt:lpstr>
      <vt:lpstr>Bruk av datamaskin </vt:lpstr>
      <vt:lpstr>Internett</vt:lpstr>
      <vt:lpstr>Skriv nøkkelord i to kolonnar</vt:lpstr>
      <vt:lpstr>Skriv nøkkelord i tre kolonnar</vt:lpstr>
      <vt:lpstr>Lag tankekart</vt:lpstr>
      <vt:lpstr>Korleis hugse betre?</vt:lpstr>
      <vt:lpstr>Hugseteknikkar</vt:lpstr>
      <vt:lpstr>Kva kan du gjere utanom timane?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Kari Brudevoll</cp:lastModifiedBy>
  <cp:revision>15</cp:revision>
  <dcterms:created xsi:type="dcterms:W3CDTF">2013-08-08T07:19:57Z</dcterms:created>
  <dcterms:modified xsi:type="dcterms:W3CDTF">2016-04-07T12:53:44Z</dcterms:modified>
</cp:coreProperties>
</file>