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1582" y="2130425"/>
            <a:ext cx="854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rgbClr val="85CEBC"/>
                </a:solidFill>
              </a:rPr>
              <a:t>|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lettare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979712" y="2505397"/>
            <a:ext cx="792088" cy="720080"/>
          </a:xfrm>
          <a:prstGeom prst="ellipse">
            <a:avLst/>
          </a:prstGeom>
          <a:solidFill>
            <a:srgbClr val="85CEBC"/>
          </a:solidFill>
          <a:ln>
            <a:solidFill>
              <a:srgbClr val="85CE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1259632" y="37907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Studieteknikk for </a:t>
            </a:r>
            <a:r>
              <a:rPr lang="nb-NO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meir</a:t>
            </a:r>
            <a:r>
              <a:rPr lang="nb-N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 læring</a:t>
            </a:r>
            <a:endParaRPr lang="nn-N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9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Korleis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stoffet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fleire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gonger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skriv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samandrag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undervis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kvarandre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bruk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hugseteknikkar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Hugseteknikkar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hugseord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eller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hugsesetningar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viktige fakta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Eksempel: Min Venn Terje Madsen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Jaga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Svoltne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Ulvar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Ned Pipa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Dette er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planetane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solsystemet,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nemde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sola og utover: Merkur, Venus, Tellus, Mars, Jupiter, Saturn, Uranus, Neptun, Pluto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 memorering: Lag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reiserute og legg inn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viktig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omgrep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ulike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kjende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stader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i boka)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8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du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gjere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utanom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timane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Snakk ofte med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medelevar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fagstoff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Følg med på det som skjer 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verda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 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nærmiljøet: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aviser, følg med på Internett og delta gjerne i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diskusjonar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skriv i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bloggar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 bruk sosiale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medium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om igjen stoff du har hatt 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skulen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gjennom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notat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 læreboka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Førebudeg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 neste dag 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1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Korleis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lære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i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yrkesfaga?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følg nøye med når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nokon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viser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korleis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arbeid skal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utførast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utfør den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oppgåva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sjølv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og skriv om det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emnet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faguttrykka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emnet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509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er aldri for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seint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vil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forbetre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resultata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faga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arbeider mest med</a:t>
            </a:r>
            <a:endParaRPr lang="nn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hjernen hjelper til ved å lage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fleire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hjerneceller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områda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bruker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mykje</a:t>
            </a:r>
            <a:endParaRPr lang="nn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godt råd: legg inn ekstra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innsats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vanskelege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fag </a:t>
            </a:r>
            <a:endParaRPr lang="nn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lese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fagtekstar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merksam,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nysgjerrig og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engasjert.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slik: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bilete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b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innleiingar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i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samandrag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/siste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avsnitt/slutten		s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overskrifter					o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 lær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tydinga av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 ord		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n</a:t>
            </a: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 av datamaskin 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oversiktleg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mappesystem for alle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faga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dine på datamaskinen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bør lagre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dokumenta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dine både på datamaskinen og 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skulenettet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Mange vel òg å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lagre 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skya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tillegg.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3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Internett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ruk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pålitelege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kjelder.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 og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leit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etter stoff 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nettstader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bloggar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 leksikon.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viktig stoff inn i mapper.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ruk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sosiale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medium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måte: still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faglege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spørsmål, be om tips og råd.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merksam på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lover om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personvern.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forsiktig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leggje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personleg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informasjon og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bilete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nn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Skriv nøkkelord i to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kolonnar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52936"/>
            <a:ext cx="7328404" cy="17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Skriv nøkkelord i tre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kolonnar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1772816"/>
            <a:ext cx="6408712" cy="38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tankekart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7272808" cy="40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7328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p 1 LÆR LETTERE" id="{7A70B40D-982E-440D-91A3-9DA2B55D3BB1}" vid="{6A13B3E3-B4F5-4BD3-A69C-F1DE172CA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357</Words>
  <Application>Microsoft Office PowerPoint</Application>
  <PresentationFormat>Skjermfremvisning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Signatur_mal</vt:lpstr>
      <vt:lpstr>PowerPoint-presentasjon</vt:lpstr>
      <vt:lpstr>Korleis lære best i yrkesfaga?</vt:lpstr>
      <vt:lpstr>Det er aldri for seint</vt:lpstr>
      <vt:lpstr>Å lese fagtekstar</vt:lpstr>
      <vt:lpstr>Bruk av datamaskin </vt:lpstr>
      <vt:lpstr>Internett</vt:lpstr>
      <vt:lpstr>Skriv nøkkelord i to kolonnar</vt:lpstr>
      <vt:lpstr>Skriv nøkkelord i tre kolonnar</vt:lpstr>
      <vt:lpstr>Lag tankekart</vt:lpstr>
      <vt:lpstr>Korleis hugse betre?</vt:lpstr>
      <vt:lpstr>Hugseteknikkar</vt:lpstr>
      <vt:lpstr>Kva kan du gjere utanom timane?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 LETTERE</dc:title>
  <dc:creator>Ingvild Sommer</dc:creator>
  <cp:lastModifiedBy>Kari Brudevoll</cp:lastModifiedBy>
  <cp:revision>15</cp:revision>
  <dcterms:created xsi:type="dcterms:W3CDTF">2013-08-08T07:19:57Z</dcterms:created>
  <dcterms:modified xsi:type="dcterms:W3CDTF">2016-04-07T12:53:44Z</dcterms:modified>
</cp:coreProperties>
</file>