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1" r:id="rId4"/>
    <p:sldId id="272" r:id="rId5"/>
    <p:sldId id="273" r:id="rId6"/>
    <p:sldId id="274" r:id="rId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C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1"/>
          <p:cNvSpPr txBox="1">
            <a:spLocks/>
          </p:cNvSpPr>
          <p:nvPr/>
        </p:nvSpPr>
        <p:spPr>
          <a:xfrm>
            <a:off x="21582" y="2130425"/>
            <a:ext cx="854964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dirty="0" smtClean="0">
                <a:solidFill>
                  <a:srgbClr val="85CEBC"/>
                </a:solidFill>
              </a:rPr>
              <a:t>|</a:t>
            </a:r>
            <a:r>
              <a:rPr lang="nb-NO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nb-NO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Kulturmøte </a:t>
            </a:r>
            <a:r>
              <a:rPr lang="nb-NO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og </a:t>
            </a:r>
            <a:r>
              <a:rPr lang="nb-NO" sz="3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kulturkonfliktar</a:t>
            </a:r>
            <a:endParaRPr lang="nn-NO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323528" y="2505397"/>
            <a:ext cx="792088" cy="720080"/>
          </a:xfrm>
          <a:prstGeom prst="ellipse">
            <a:avLst/>
          </a:prstGeom>
          <a:solidFill>
            <a:srgbClr val="85CEBC"/>
          </a:solidFill>
          <a:ln>
            <a:solidFill>
              <a:srgbClr val="85CE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0859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 </a:t>
            </a:r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er kultur?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Kultur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er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språk</a:t>
            </a: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religion </a:t>
            </a:r>
          </a:p>
          <a:p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tenkjemåte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kunnskapar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nn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eit samfunn.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239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</a:t>
            </a:r>
            <a:r>
              <a:rPr lang="nb-NO" dirty="0" smtClean="0"/>
              <a:t>va </a:t>
            </a:r>
            <a:r>
              <a:rPr lang="nb-NO" dirty="0"/>
              <a:t>er monokultur?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Monokultur er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einskapleg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samfunn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der folk stort sett har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same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språk, religion,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tenkjemåte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og hudfarge.</a:t>
            </a:r>
          </a:p>
          <a:p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Det før-industrielle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Noreg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var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monokulturelt samfunn.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256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 </a:t>
            </a:r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er </a:t>
            </a:r>
            <a:r>
              <a:rPr lang="nb-NO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fleirkultur</a:t>
            </a:r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?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flerkulturelt samfunn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finst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det ei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blanding av 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fleire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språk,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religionar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og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måtar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å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tenkje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på.</a:t>
            </a:r>
          </a:p>
          <a:p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Noreg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er i dag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fleirkulturelt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samfunn,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fordi mange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av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innbyggjarane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har bakgrunn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frå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forskjellige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stader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verda.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584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 </a:t>
            </a:r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er globalisering?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Verda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blir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meir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einskapleg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fordi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media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meir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felles</a:t>
            </a: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det er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meir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reising</a:t>
            </a: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flyktningar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kryssar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grensene</a:t>
            </a:r>
          </a:p>
          <a:p>
            <a:pPr marL="0" indent="0">
              <a:buNone/>
            </a:pP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Alt dette fører til gjensidig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språkleg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og kulturell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påverknad.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53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Møte mellom </a:t>
            </a:r>
            <a:r>
              <a:rPr lang="nb-NO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kulturar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er positivt fordi det kan føre til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meir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forståing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men fører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òg til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at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somme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ønskjer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å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verne religionen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og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eigenarten sin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mot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konsekvensane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av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globaliseringa.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Møte mellom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kulturar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skjer gjennom samarbeid og konflikt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953804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p 1 LÆR LETTERE" id="{7A70B40D-982E-440D-91A3-9DA2B55D3BB1}" vid="{6A13B3E3-B4F5-4BD3-A69C-F1DE172CA58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</TotalTime>
  <Words>163</Words>
  <Application>Microsoft Office PowerPoint</Application>
  <PresentationFormat>Skjermfremvisning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9" baseType="lpstr">
      <vt:lpstr>Arial</vt:lpstr>
      <vt:lpstr>Calibri</vt:lpstr>
      <vt:lpstr>Signatur_mal</vt:lpstr>
      <vt:lpstr>PowerPoint-presentasjon</vt:lpstr>
      <vt:lpstr>Kva er kultur?</vt:lpstr>
      <vt:lpstr>Kva er monokultur?</vt:lpstr>
      <vt:lpstr>Kva er fleirkultur?</vt:lpstr>
      <vt:lpstr>Kva er globalisering?</vt:lpstr>
      <vt:lpstr>Møte mellom kulturar 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LÆR LETTERE</dc:title>
  <dc:creator>Ingvild Sommer</dc:creator>
  <cp:lastModifiedBy>Kari Brudevoll</cp:lastModifiedBy>
  <cp:revision>30</cp:revision>
  <dcterms:created xsi:type="dcterms:W3CDTF">2013-08-08T07:19:57Z</dcterms:created>
  <dcterms:modified xsi:type="dcterms:W3CDTF">2016-04-07T15:25:53Z</dcterms:modified>
</cp:coreProperties>
</file>