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Kulturmøte </a:t>
            </a:r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kulturkonfliktar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323528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kultur?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Kultur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religion 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tenkjemåte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kunnskapar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n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eit samfunn.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39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er monokultur?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Monokultur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einskapleg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samfunn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 folk stort sett har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språk, religion,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tenkjemåte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hudfarge.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før-industrielle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monokulturelt samfunn.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5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fleirkultur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flerkulturelt samfunn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finst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det ei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blanding av 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religionar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måtar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tenkje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på.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i dag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fleirkulturelt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samfunn,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fordi mange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innbyggjarane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har bakgrunn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forskjellige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stader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verda.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84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globalisering?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Verda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blir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einskapleg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fordi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felles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det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reising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flyktningar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kryssar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grensene</a:t>
            </a: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 dette fører til gjensidig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kulturell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påverknad.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53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Møte mellom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kulturar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positivt fordi det kan føre til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forståing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 fører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òg til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somme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ønskjer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verne religionen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eigenarten sin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konsekvensane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globaliseringa.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Møte mellom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kulturar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skjer gjennom samarbeid og konflikt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953804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163</Words>
  <Application>Microsoft Office PowerPoint</Application>
  <PresentationFormat>Skjermfremvisning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Signatur_mal</vt:lpstr>
      <vt:lpstr>PowerPoint-presentasjon</vt:lpstr>
      <vt:lpstr>Kva er kultur?</vt:lpstr>
      <vt:lpstr>Kva er monokultur?</vt:lpstr>
      <vt:lpstr>Kva er fleirkultur?</vt:lpstr>
      <vt:lpstr>Kva er globalisering?</vt:lpstr>
      <vt:lpstr>Møte mellom kulturar 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30</cp:revision>
  <dcterms:created xsi:type="dcterms:W3CDTF">2013-08-08T07:19:57Z</dcterms:created>
  <dcterms:modified xsi:type="dcterms:W3CDTF">2016-04-07T15:25:53Z</dcterms:modified>
</cp:coreProperties>
</file>