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26.04.2016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Folkedikting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sz="3100" dirty="0"/>
              <a:t>Eventyr, </a:t>
            </a:r>
            <a:r>
              <a:rPr lang="nb-NO" sz="3100" dirty="0" smtClean="0"/>
              <a:t>segner og </a:t>
            </a:r>
            <a:r>
              <a:rPr lang="nb-NO" sz="3100" dirty="0" smtClean="0"/>
              <a:t>folkeviser</a:t>
            </a:r>
          </a:p>
        </p:txBody>
      </p:sp>
      <p:pic>
        <p:nvPicPr>
          <p:cNvPr id="2" name="Plassholder for innhold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980" y="1600200"/>
            <a:ext cx="5934040" cy="4525963"/>
          </a:xfrm>
        </p:spPr>
      </p:pic>
    </p:spTree>
    <p:extLst>
      <p:ext uri="{BB962C8B-B14F-4D97-AF65-F5344CB8AC3E}">
        <p14:creationId xmlns:p14="http://schemas.microsoft.com/office/powerpoint/2010/main" val="306480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Om </a:t>
            </a:r>
            <a:r>
              <a:rPr lang="nb-NO" dirty="0" smtClean="0"/>
              <a:t>folkedikting</a:t>
            </a:r>
            <a:r>
              <a:rPr lang="nb-NO" dirty="0" smtClean="0"/>
              <a:t>:</a:t>
            </a:r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dirty="0" err="1" smtClean="0"/>
              <a:t>Ukjende</a:t>
            </a:r>
            <a:r>
              <a:rPr lang="nb-NO" dirty="0" smtClean="0"/>
              <a:t> </a:t>
            </a:r>
            <a:r>
              <a:rPr lang="nb-NO" dirty="0" err="1" smtClean="0"/>
              <a:t>forfattarar</a:t>
            </a:r>
            <a:endParaRPr lang="nb-NO" dirty="0" smtClean="0"/>
          </a:p>
          <a:p>
            <a:pPr eaLnBrk="1" hangingPunct="1"/>
            <a:r>
              <a:rPr lang="nb-NO" dirty="0" err="1" smtClean="0"/>
              <a:t>Munnleg</a:t>
            </a:r>
            <a:r>
              <a:rPr lang="nb-NO" dirty="0" smtClean="0"/>
              <a:t> sjanger</a:t>
            </a:r>
            <a:endParaRPr lang="nb-NO" dirty="0" smtClean="0"/>
          </a:p>
          <a:p>
            <a:pPr eaLnBrk="1" hangingPunct="1"/>
            <a:r>
              <a:rPr lang="nb-NO" dirty="0" smtClean="0"/>
              <a:t>Røter </a:t>
            </a:r>
            <a:r>
              <a:rPr lang="nb-NO" dirty="0" smtClean="0"/>
              <a:t>langt tilbake i tid</a:t>
            </a:r>
          </a:p>
          <a:p>
            <a:pPr eaLnBrk="1" hangingPunct="1"/>
            <a:r>
              <a:rPr lang="nb-NO" dirty="0" smtClean="0"/>
              <a:t>Dikting </a:t>
            </a:r>
            <a:r>
              <a:rPr lang="nb-NO" dirty="0" smtClean="0"/>
              <a:t>som </a:t>
            </a:r>
            <a:r>
              <a:rPr lang="nb-NO" dirty="0" smtClean="0"/>
              <a:t>vandra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 smtClean="0"/>
              <a:t>land til land</a:t>
            </a:r>
          </a:p>
          <a:p>
            <a:pPr eaLnBrk="1" hangingPunct="1"/>
            <a:r>
              <a:rPr lang="nb-NO" dirty="0" smtClean="0"/>
              <a:t>Blomstra </a:t>
            </a:r>
            <a:r>
              <a:rPr lang="nb-NO" dirty="0" smtClean="0"/>
              <a:t>i </a:t>
            </a:r>
            <a:r>
              <a:rPr lang="nb-NO" dirty="0" smtClean="0"/>
              <a:t>mellomalderen (1030 </a:t>
            </a:r>
            <a:r>
              <a:rPr lang="nb-NO" dirty="0" smtClean="0"/>
              <a:t>– 1500)</a:t>
            </a:r>
          </a:p>
          <a:p>
            <a:pPr eaLnBrk="1" hangingPunct="1"/>
            <a:r>
              <a:rPr lang="nb-NO" dirty="0" err="1" smtClean="0"/>
              <a:t>Skriven</a:t>
            </a:r>
            <a:r>
              <a:rPr lang="nb-NO" dirty="0" smtClean="0"/>
              <a:t> </a:t>
            </a:r>
            <a:r>
              <a:rPr lang="nb-NO" dirty="0" smtClean="0"/>
              <a:t>ned på </a:t>
            </a:r>
            <a:r>
              <a:rPr lang="nb-NO" dirty="0" smtClean="0"/>
              <a:t>1800-talet</a:t>
            </a:r>
            <a:endParaRPr lang="nb-NO" dirty="0" smtClean="0"/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11206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Om eventyr</a:t>
            </a:r>
          </a:p>
        </p:txBody>
      </p:sp>
      <p:sp>
        <p:nvSpPr>
          <p:cNvPr id="409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Helten må overvinne </a:t>
            </a:r>
            <a:r>
              <a:rPr lang="nb-NO" dirty="0" smtClean="0"/>
              <a:t>hinder </a:t>
            </a:r>
            <a:r>
              <a:rPr lang="nb-NO" dirty="0" smtClean="0"/>
              <a:t>for å nå målet</a:t>
            </a:r>
          </a:p>
          <a:p>
            <a:pPr eaLnBrk="1" hangingPunct="1"/>
            <a:r>
              <a:rPr lang="nb-NO" dirty="0" smtClean="0"/>
              <a:t>Helten møter </a:t>
            </a:r>
            <a:r>
              <a:rPr lang="nb-NO" dirty="0" err="1" smtClean="0"/>
              <a:t>medhjelparar</a:t>
            </a:r>
            <a:r>
              <a:rPr lang="nb-NO" dirty="0" smtClean="0"/>
              <a:t> </a:t>
            </a:r>
            <a:r>
              <a:rPr lang="nb-NO" dirty="0" smtClean="0"/>
              <a:t>og </a:t>
            </a:r>
            <a:r>
              <a:rPr lang="nb-NO" dirty="0" err="1" smtClean="0"/>
              <a:t>motstandarar</a:t>
            </a:r>
            <a:endParaRPr lang="nb-NO" dirty="0" smtClean="0"/>
          </a:p>
          <a:p>
            <a:pPr eaLnBrk="1" hangingPunct="1"/>
            <a:r>
              <a:rPr lang="nb-NO" dirty="0" err="1" smtClean="0"/>
              <a:t>Personane</a:t>
            </a:r>
            <a:r>
              <a:rPr lang="nb-NO" dirty="0" smtClean="0"/>
              <a:t> </a:t>
            </a:r>
            <a:r>
              <a:rPr lang="nb-NO" dirty="0" smtClean="0"/>
              <a:t>er </a:t>
            </a:r>
            <a:r>
              <a:rPr lang="nb-NO" dirty="0" err="1" smtClean="0"/>
              <a:t>typar</a:t>
            </a:r>
            <a:r>
              <a:rPr lang="nb-NO" dirty="0" smtClean="0"/>
              <a:t>, </a:t>
            </a:r>
            <a:r>
              <a:rPr lang="nb-NO" dirty="0" err="1" smtClean="0"/>
              <a:t>anten</a:t>
            </a:r>
            <a:r>
              <a:rPr lang="nb-NO" dirty="0" smtClean="0"/>
              <a:t> vonde </a:t>
            </a:r>
            <a:r>
              <a:rPr lang="nb-NO" dirty="0" smtClean="0"/>
              <a:t>eller gode</a:t>
            </a:r>
          </a:p>
          <a:p>
            <a:pPr eaLnBrk="1" hangingPunct="1"/>
            <a:r>
              <a:rPr lang="nb-NO" dirty="0" err="1" smtClean="0"/>
              <a:t>Tretalslova</a:t>
            </a:r>
            <a:endParaRPr lang="nb-NO" dirty="0" smtClean="0"/>
          </a:p>
          <a:p>
            <a:pPr eaLnBrk="1" hangingPunct="1"/>
            <a:r>
              <a:rPr lang="nb-NO" dirty="0" smtClean="0"/>
              <a:t>Kronologisk fortalt</a:t>
            </a:r>
          </a:p>
          <a:p>
            <a:pPr eaLnBrk="1" hangingPunct="1"/>
            <a:r>
              <a:rPr lang="nb-NO" dirty="0" err="1" smtClean="0"/>
              <a:t>Underhaldning</a:t>
            </a:r>
            <a:r>
              <a:rPr lang="nb-NO" dirty="0" smtClean="0"/>
              <a:t> </a:t>
            </a:r>
            <a:r>
              <a:rPr lang="nb-NO" dirty="0" smtClean="0"/>
              <a:t>for store og små</a:t>
            </a:r>
          </a:p>
          <a:p>
            <a:pPr eaLnBrk="1" hangingPunct="1"/>
            <a:r>
              <a:rPr lang="nb-NO" dirty="0" smtClean="0"/>
              <a:t>Skulle </a:t>
            </a:r>
            <a:r>
              <a:rPr lang="nb-NO" dirty="0" smtClean="0"/>
              <a:t>førebu barna </a:t>
            </a:r>
            <a:r>
              <a:rPr lang="nb-NO" dirty="0" smtClean="0"/>
              <a:t>på </a:t>
            </a:r>
            <a:r>
              <a:rPr lang="nb-NO" dirty="0" err="1" smtClean="0"/>
              <a:t>vaksenlivet</a:t>
            </a:r>
            <a:endParaRPr lang="nb-NO" dirty="0" smtClean="0"/>
          </a:p>
          <a:p>
            <a:pPr eaLnBrk="1" hangingPunct="1">
              <a:buFont typeface="Arial" charset="0"/>
              <a:buNone/>
            </a:pP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46041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Forskjellige </a:t>
            </a:r>
            <a:r>
              <a:rPr lang="nb-NO" dirty="0" err="1" smtClean="0"/>
              <a:t>typar</a:t>
            </a:r>
            <a:r>
              <a:rPr lang="nb-NO" dirty="0" smtClean="0"/>
              <a:t> </a:t>
            </a:r>
            <a:r>
              <a:rPr lang="nb-NO" dirty="0" smtClean="0"/>
              <a:t>eventyr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nb-NO" sz="3000" dirty="0" err="1" smtClean="0"/>
              <a:t>Eigentlege</a:t>
            </a:r>
            <a:r>
              <a:rPr lang="nb-NO" sz="3000" dirty="0" smtClean="0"/>
              <a:t> eventyr:</a:t>
            </a:r>
            <a:endParaRPr lang="nb-NO" sz="3000" dirty="0" smtClean="0"/>
          </a:p>
          <a:p>
            <a:pPr marL="1314450" lvl="2" indent="-514350">
              <a:buFont typeface="+mj-lt"/>
              <a:buAutoNum type="arabicPeriod"/>
              <a:defRPr/>
            </a:pPr>
            <a:r>
              <a:rPr lang="nb-NO" i="1" dirty="0" smtClean="0"/>
              <a:t>Undereventyr </a:t>
            </a:r>
            <a:r>
              <a:rPr lang="nb-NO" dirty="0" smtClean="0"/>
              <a:t>som </a:t>
            </a:r>
            <a:r>
              <a:rPr lang="nb-NO" dirty="0" smtClean="0"/>
              <a:t>eventyra </a:t>
            </a:r>
            <a:r>
              <a:rPr lang="nb-NO" dirty="0" smtClean="0"/>
              <a:t>om Askeladden</a:t>
            </a:r>
          </a:p>
          <a:p>
            <a:pPr marL="1314450" lvl="2" indent="-514350">
              <a:buFont typeface="+mj-lt"/>
              <a:buAutoNum type="arabicPeriod"/>
              <a:defRPr/>
            </a:pPr>
            <a:r>
              <a:rPr lang="nb-NO" i="1" dirty="0" smtClean="0"/>
              <a:t>Novelleeventyr </a:t>
            </a:r>
            <a:r>
              <a:rPr lang="nb-NO" i="1" dirty="0" smtClean="0"/>
              <a:t>- </a:t>
            </a:r>
            <a:r>
              <a:rPr lang="nb-NO" dirty="0" err="1" smtClean="0"/>
              <a:t>utan</a:t>
            </a:r>
            <a:r>
              <a:rPr lang="nb-NO" dirty="0" smtClean="0"/>
              <a:t> </a:t>
            </a:r>
            <a:r>
              <a:rPr lang="nb-NO" dirty="0" err="1" smtClean="0"/>
              <a:t>overnaturlege</a:t>
            </a:r>
            <a:r>
              <a:rPr lang="nb-NO" dirty="0" smtClean="0"/>
              <a:t> </a:t>
            </a:r>
            <a:r>
              <a:rPr lang="nb-NO" dirty="0" err="1" smtClean="0"/>
              <a:t>hendingar</a:t>
            </a:r>
            <a:endParaRPr lang="nb-NO" dirty="0" smtClean="0"/>
          </a:p>
          <a:p>
            <a:pPr marL="1314450" lvl="2" indent="-514350">
              <a:buFont typeface="+mj-lt"/>
              <a:buAutoNum type="arabicPeriod"/>
              <a:defRPr/>
            </a:pPr>
            <a:r>
              <a:rPr lang="nb-NO" i="1" dirty="0" smtClean="0"/>
              <a:t>Legendeeventyr </a:t>
            </a:r>
            <a:r>
              <a:rPr lang="nb-NO" dirty="0" smtClean="0"/>
              <a:t>- religiøst </a:t>
            </a:r>
            <a:r>
              <a:rPr lang="nb-NO" dirty="0" err="1" smtClean="0"/>
              <a:t>innhald</a:t>
            </a:r>
            <a:endParaRPr lang="nb-NO" dirty="0" smtClean="0"/>
          </a:p>
          <a:p>
            <a:pPr>
              <a:defRPr/>
            </a:pPr>
            <a:r>
              <a:rPr lang="nb-NO" sz="3000" dirty="0" smtClean="0"/>
              <a:t>Dyreeventyr</a:t>
            </a:r>
          </a:p>
          <a:p>
            <a:pPr>
              <a:defRPr/>
            </a:pPr>
            <a:r>
              <a:rPr lang="nb-NO" sz="3000" dirty="0" smtClean="0"/>
              <a:t>Skjemteeventyr </a:t>
            </a:r>
            <a:r>
              <a:rPr lang="nb-NO" sz="3000" dirty="0" smtClean="0"/>
              <a:t>- </a:t>
            </a:r>
            <a:r>
              <a:rPr lang="nb-NO" sz="3000" dirty="0" err="1" smtClean="0"/>
              <a:t>gjer</a:t>
            </a:r>
            <a:r>
              <a:rPr lang="nb-NO" sz="3000" dirty="0" smtClean="0"/>
              <a:t> </a:t>
            </a:r>
            <a:r>
              <a:rPr lang="nb-NO" sz="3000" dirty="0" smtClean="0"/>
              <a:t>narr av </a:t>
            </a:r>
            <a:r>
              <a:rPr lang="nb-NO" sz="3000" dirty="0" err="1" smtClean="0"/>
              <a:t>øvrigheitspersonar</a:t>
            </a:r>
            <a:endParaRPr lang="nb-NO" sz="3000" dirty="0" smtClean="0"/>
          </a:p>
          <a:p>
            <a:pPr>
              <a:defRPr/>
            </a:pPr>
            <a:r>
              <a:rPr lang="nb-NO" sz="3000" dirty="0" smtClean="0"/>
              <a:t>Kunsteventyr - </a:t>
            </a:r>
            <a:r>
              <a:rPr lang="nb-NO" sz="3000" dirty="0" err="1" smtClean="0"/>
              <a:t>kjend</a:t>
            </a:r>
            <a:r>
              <a:rPr lang="nb-NO" sz="3000" dirty="0" smtClean="0"/>
              <a:t> </a:t>
            </a:r>
            <a:r>
              <a:rPr lang="nb-NO" sz="3000" dirty="0" err="1" smtClean="0"/>
              <a:t>forfattar</a:t>
            </a:r>
            <a:endParaRPr lang="nb-NO" sz="3000" dirty="0"/>
          </a:p>
        </p:txBody>
      </p:sp>
    </p:spTree>
    <p:extLst>
      <p:ext uri="{BB962C8B-B14F-4D97-AF65-F5344CB8AC3E}">
        <p14:creationId xmlns:p14="http://schemas.microsoft.com/office/powerpoint/2010/main" val="230189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Om </a:t>
            </a:r>
            <a:r>
              <a:rPr lang="nb-NO" dirty="0" smtClean="0"/>
              <a:t>segner</a:t>
            </a:r>
            <a:endParaRPr lang="nb-NO" dirty="0" smtClean="0"/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nb-NO" sz="3000" dirty="0" smtClean="0"/>
              <a:t>Knytte </a:t>
            </a:r>
            <a:r>
              <a:rPr lang="nb-NO" sz="3000" dirty="0" smtClean="0"/>
              <a:t>til </a:t>
            </a:r>
            <a:r>
              <a:rPr lang="nb-NO" sz="3000" dirty="0" err="1" smtClean="0"/>
              <a:t>stader</a:t>
            </a:r>
            <a:r>
              <a:rPr lang="nb-NO" sz="3000" dirty="0" smtClean="0"/>
              <a:t>, </a:t>
            </a:r>
            <a:r>
              <a:rPr lang="nb-NO" sz="3000" dirty="0" err="1" smtClean="0"/>
              <a:t>personar</a:t>
            </a:r>
            <a:r>
              <a:rPr lang="nb-NO" sz="3000" dirty="0" smtClean="0"/>
              <a:t> </a:t>
            </a:r>
            <a:r>
              <a:rPr lang="nb-NO" sz="3000" dirty="0" smtClean="0"/>
              <a:t>og </a:t>
            </a:r>
            <a:r>
              <a:rPr lang="nb-NO" sz="3000" dirty="0" err="1" smtClean="0"/>
              <a:t>hendingar</a:t>
            </a:r>
            <a:endParaRPr lang="nb-NO" sz="3000" dirty="0" smtClean="0"/>
          </a:p>
          <a:p>
            <a:pPr eaLnBrk="1" hangingPunct="1"/>
            <a:r>
              <a:rPr lang="nb-NO" sz="3000" dirty="0" err="1" smtClean="0"/>
              <a:t>Overnaturlege</a:t>
            </a:r>
            <a:r>
              <a:rPr lang="nb-NO" sz="3000" dirty="0" smtClean="0"/>
              <a:t> segner er </a:t>
            </a:r>
            <a:r>
              <a:rPr lang="nb-NO" sz="3000" dirty="0" smtClean="0"/>
              <a:t>fulle av over- og underjordiske </a:t>
            </a:r>
            <a:r>
              <a:rPr lang="nb-NO" sz="3000" dirty="0" smtClean="0"/>
              <a:t>vesen </a:t>
            </a:r>
            <a:r>
              <a:rPr lang="nb-NO" sz="3000" dirty="0" smtClean="0"/>
              <a:t>som vi </a:t>
            </a:r>
            <a:r>
              <a:rPr lang="nb-NO" sz="3000" dirty="0" smtClean="0"/>
              <a:t>òg møter </a:t>
            </a:r>
            <a:r>
              <a:rPr lang="nb-NO" sz="3000" dirty="0" smtClean="0"/>
              <a:t>i </a:t>
            </a:r>
            <a:r>
              <a:rPr lang="nb-NO" sz="3000" dirty="0" smtClean="0"/>
              <a:t>eventyra</a:t>
            </a:r>
            <a:endParaRPr lang="nb-NO" sz="3000" dirty="0" smtClean="0"/>
          </a:p>
          <a:p>
            <a:pPr eaLnBrk="1" hangingPunct="1"/>
            <a:r>
              <a:rPr lang="nb-NO" sz="3000" dirty="0" smtClean="0"/>
              <a:t>Historiske </a:t>
            </a:r>
            <a:r>
              <a:rPr lang="nb-NO" sz="3000" dirty="0" smtClean="0"/>
              <a:t>segner skulle </a:t>
            </a:r>
            <a:r>
              <a:rPr lang="nb-NO" sz="3000" dirty="0" smtClean="0"/>
              <a:t>forklare spesielle historiske </a:t>
            </a:r>
            <a:r>
              <a:rPr lang="nb-NO" sz="3000" dirty="0" err="1" smtClean="0"/>
              <a:t>hendingar</a:t>
            </a:r>
            <a:endParaRPr lang="nb-NO" sz="3000" dirty="0" smtClean="0"/>
          </a:p>
          <a:p>
            <a:pPr eaLnBrk="1" hangingPunct="1"/>
            <a:r>
              <a:rPr lang="nb-NO" sz="3000" dirty="0" smtClean="0"/>
              <a:t>Opphavssegner </a:t>
            </a:r>
            <a:r>
              <a:rPr lang="nb-NO" sz="3000" dirty="0" smtClean="0"/>
              <a:t>skulle forklare spesielle geografiske </a:t>
            </a:r>
            <a:r>
              <a:rPr lang="nb-NO" sz="3000" dirty="0" smtClean="0"/>
              <a:t>fenomen</a:t>
            </a:r>
            <a:endParaRPr lang="nb-NO" sz="3000" dirty="0" smtClean="0"/>
          </a:p>
          <a:p>
            <a:pPr eaLnBrk="1" hangingPunct="1"/>
            <a:endParaRPr lang="nb-NO" sz="3000" dirty="0" smtClean="0"/>
          </a:p>
          <a:p>
            <a:pPr eaLnBrk="1" hangingPunct="1"/>
            <a:endParaRPr lang="nb-NO" sz="3000" dirty="0" smtClean="0"/>
          </a:p>
          <a:p>
            <a:pPr eaLnBrk="1" hangingPunct="1"/>
            <a:endParaRPr lang="nb-NO" sz="3000" dirty="0" smtClean="0"/>
          </a:p>
        </p:txBody>
      </p:sp>
    </p:spTree>
    <p:extLst>
      <p:ext uri="{BB962C8B-B14F-4D97-AF65-F5344CB8AC3E}">
        <p14:creationId xmlns:p14="http://schemas.microsoft.com/office/powerpoint/2010/main" val="168234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Om </a:t>
            </a:r>
            <a:r>
              <a:rPr lang="nb-NO" dirty="0" smtClean="0"/>
              <a:t>folkeviser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000" dirty="0" smtClean="0"/>
              <a:t>Blei </a:t>
            </a:r>
            <a:r>
              <a:rPr lang="nb-NO" sz="3000" dirty="0" err="1" smtClean="0"/>
              <a:t>oftast</a:t>
            </a:r>
            <a:r>
              <a:rPr lang="nb-NO" sz="3000" dirty="0" smtClean="0"/>
              <a:t> </a:t>
            </a:r>
            <a:r>
              <a:rPr lang="nb-NO" sz="3000" dirty="0" smtClean="0"/>
              <a:t>framført til ringdans</a:t>
            </a:r>
          </a:p>
          <a:p>
            <a:r>
              <a:rPr lang="nb-NO" sz="3000" dirty="0" smtClean="0"/>
              <a:t>Kom til </a:t>
            </a:r>
            <a:r>
              <a:rPr lang="nb-NO" sz="3000" dirty="0" err="1" smtClean="0"/>
              <a:t>Noreg</a:t>
            </a:r>
            <a:r>
              <a:rPr lang="nb-NO" sz="3000" dirty="0" smtClean="0"/>
              <a:t> </a:t>
            </a:r>
            <a:r>
              <a:rPr lang="nb-NO" sz="3000" dirty="0" smtClean="0"/>
              <a:t>på </a:t>
            </a:r>
            <a:r>
              <a:rPr lang="nb-NO" sz="3000" dirty="0" smtClean="0"/>
              <a:t>1100-talet</a:t>
            </a:r>
            <a:endParaRPr lang="nb-NO" sz="3000" dirty="0" smtClean="0"/>
          </a:p>
          <a:p>
            <a:r>
              <a:rPr lang="nb-NO" sz="3000" dirty="0" err="1" smtClean="0"/>
              <a:t>Ein</a:t>
            </a:r>
            <a:r>
              <a:rPr lang="nb-NO" sz="3000" dirty="0" smtClean="0"/>
              <a:t> </a:t>
            </a:r>
            <a:r>
              <a:rPr lang="nb-NO" sz="3000" dirty="0" err="1" smtClean="0"/>
              <a:t>forsongar</a:t>
            </a:r>
            <a:r>
              <a:rPr lang="nb-NO" sz="3000" dirty="0" smtClean="0"/>
              <a:t> </a:t>
            </a:r>
            <a:r>
              <a:rPr lang="nb-NO" sz="3000" dirty="0" err="1" smtClean="0"/>
              <a:t>song</a:t>
            </a:r>
            <a:r>
              <a:rPr lang="nb-NO" sz="3000" dirty="0" smtClean="0"/>
              <a:t> </a:t>
            </a:r>
            <a:r>
              <a:rPr lang="nb-NO" sz="3000" dirty="0" smtClean="0"/>
              <a:t>visa mens </a:t>
            </a:r>
            <a:r>
              <a:rPr lang="nb-NO" sz="3000" dirty="0" err="1" smtClean="0"/>
              <a:t>dei</a:t>
            </a:r>
            <a:r>
              <a:rPr lang="nb-NO" sz="3000" dirty="0" smtClean="0"/>
              <a:t> </a:t>
            </a:r>
            <a:r>
              <a:rPr lang="nb-NO" sz="3000" dirty="0" err="1" smtClean="0"/>
              <a:t>dansande</a:t>
            </a:r>
            <a:r>
              <a:rPr lang="nb-NO" sz="3000" dirty="0" smtClean="0"/>
              <a:t> </a:t>
            </a:r>
            <a:r>
              <a:rPr lang="nb-NO" sz="3000" dirty="0" err="1" smtClean="0"/>
              <a:t>song</a:t>
            </a:r>
            <a:r>
              <a:rPr lang="nb-NO" sz="3000" dirty="0" smtClean="0"/>
              <a:t> </a:t>
            </a:r>
            <a:r>
              <a:rPr lang="nb-NO" sz="3000" dirty="0" smtClean="0"/>
              <a:t>omkvedet (refrenget)</a:t>
            </a:r>
          </a:p>
          <a:p>
            <a:pPr>
              <a:buFont typeface="Arial" charset="0"/>
              <a:buNone/>
            </a:pPr>
            <a:endParaRPr lang="nb-NO" sz="3000" dirty="0" smtClean="0"/>
          </a:p>
          <a:p>
            <a:endParaRPr lang="nb-NO" sz="3000" dirty="0" smtClean="0"/>
          </a:p>
        </p:txBody>
      </p:sp>
    </p:spTree>
    <p:extLst>
      <p:ext uri="{BB962C8B-B14F-4D97-AF65-F5344CB8AC3E}">
        <p14:creationId xmlns:p14="http://schemas.microsoft.com/office/powerpoint/2010/main" val="232820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Forskjellige </a:t>
            </a:r>
            <a:r>
              <a:rPr lang="nb-NO" dirty="0" err="1" smtClean="0"/>
              <a:t>typar</a:t>
            </a:r>
            <a:r>
              <a:rPr lang="nb-NO" dirty="0" smtClean="0"/>
              <a:t> </a:t>
            </a:r>
            <a:r>
              <a:rPr lang="nb-NO" dirty="0" smtClean="0"/>
              <a:t>folkeviser:</a:t>
            </a:r>
          </a:p>
        </p:txBody>
      </p:sp>
      <p:sp>
        <p:nvSpPr>
          <p:cNvPr id="819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nb-NO" dirty="0" smtClean="0"/>
              <a:t>Trollviser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dirty="0" smtClean="0"/>
              <a:t>Naturmystiske 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dirty="0" smtClean="0"/>
              <a:t>Legendeviser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dirty="0" smtClean="0"/>
              <a:t>Historiske 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dirty="0" err="1" smtClean="0"/>
              <a:t>Riddarviser</a:t>
            </a:r>
            <a:endParaRPr lang="nb-NO" dirty="0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 dirty="0" smtClean="0"/>
              <a:t>Skjemteviser</a:t>
            </a:r>
          </a:p>
        </p:txBody>
      </p:sp>
    </p:spTree>
    <p:extLst>
      <p:ext uri="{BB962C8B-B14F-4D97-AF65-F5344CB8AC3E}">
        <p14:creationId xmlns:p14="http://schemas.microsoft.com/office/powerpoint/2010/main" val="62858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11</TotalTime>
  <Words>172</Words>
  <Application>Microsoft Office PowerPoint</Application>
  <PresentationFormat>Skjermfremvisning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Signatur_mal</vt:lpstr>
      <vt:lpstr>Folkedikting  Eventyr, segner og folkeviser</vt:lpstr>
      <vt:lpstr>Om folkedikting:</vt:lpstr>
      <vt:lpstr>Om eventyr</vt:lpstr>
      <vt:lpstr>Forskjellige typar eventyr</vt:lpstr>
      <vt:lpstr>Om segner</vt:lpstr>
      <vt:lpstr>Om folkeviser </vt:lpstr>
      <vt:lpstr>Forskjellige typar folkeviser: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 folkediktning  Eventyr, sagn og folkeviser</dc:title>
  <dc:creator>Ingvild Sommer</dc:creator>
  <cp:lastModifiedBy>Kari Brudevoll</cp:lastModifiedBy>
  <cp:revision>2</cp:revision>
  <dcterms:created xsi:type="dcterms:W3CDTF">2013-08-12T07:54:24Z</dcterms:created>
  <dcterms:modified xsi:type="dcterms:W3CDTF">2016-04-26T11:35:53Z</dcterms:modified>
</cp:coreProperties>
</file>