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66" r:id="rId2"/>
    <p:sldId id="258" r:id="rId3"/>
    <p:sldId id="259" r:id="rId4"/>
    <p:sldId id="260" r:id="rId5"/>
    <p:sldId id="261" r:id="rId6"/>
    <p:sldId id="262" r:id="rId7"/>
    <p:sldId id="263" r:id="rId8"/>
    <p:sldId id="265" r:id="rId9"/>
    <p:sldId id="264" r:id="rId1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1" d="100"/>
          <a:sy n="111" d="100"/>
        </p:scale>
        <p:origin x="396" y="11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/>
          <p:cNvSpPr txBox="1"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/>
          <a:lstStyle>
            <a:lvl1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nb-NO" sz="12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defRPr>
            </a:lvl1pPr>
          </a:lstStyle>
          <a:p>
            <a:pPr lvl="0"/>
            <a:endParaRPr lang="nb-NO"/>
          </a:p>
        </p:txBody>
      </p:sp>
      <p:sp>
        <p:nvSpPr>
          <p:cNvPr id="3" name="Plassholder for dato 2"/>
          <p:cNvSpPr txBox="1">
            <a:spLocks noGrp="1"/>
          </p:cNvSpPr>
          <p:nvPr>
            <p:ph type="dt" idx="1"/>
          </p:nvPr>
        </p:nvSpPr>
        <p:spPr>
          <a:xfrm>
            <a:off x="3884608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/>
          <a:lstStyle>
            <a:lvl1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nb-NO" sz="12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defRPr>
            </a:lvl1pPr>
          </a:lstStyle>
          <a:p>
            <a:pPr lvl="0"/>
            <a:fld id="{D1E82636-F241-4B57-B161-E1EC3A642E9A}" type="datetime1">
              <a:rPr lang="nb-NO"/>
              <a:pPr lvl="0"/>
              <a:t>21.01.2016</a:t>
            </a:fld>
            <a:endParaRPr lang="nb-NO"/>
          </a:p>
        </p:txBody>
      </p:sp>
      <p:sp>
        <p:nvSpPr>
          <p:cNvPr id="4" name="Plassholder for lysbild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1">
            <a:solidFill>
              <a:srgbClr val="000000"/>
            </a:solidFill>
            <a:prstDash val="solid"/>
          </a:ln>
        </p:spPr>
      </p:sp>
      <p:sp>
        <p:nvSpPr>
          <p:cNvPr id="5" name="Plassholder for notater 4"/>
          <p:cNvSpPr txBox="1"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6" name="Plassholder for bunntekst 5"/>
          <p:cNvSpPr txBox="1">
            <a:spLocks noGrp="1"/>
          </p:cNvSpPr>
          <p:nvPr>
            <p:ph type="ftr" sz="quarter" idx="4"/>
          </p:nvPr>
        </p:nvSpPr>
        <p:spPr>
          <a:xfrm>
            <a:off x="0" y="8685208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b" anchorCtr="0" compatLnSpc="1"/>
          <a:lstStyle>
            <a:lvl1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nb-NO" sz="12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defRPr>
            </a:lvl1pPr>
          </a:lstStyle>
          <a:p>
            <a:pPr lvl="0"/>
            <a:endParaRPr lang="nb-NO"/>
          </a:p>
        </p:txBody>
      </p:sp>
      <p:sp>
        <p:nvSpPr>
          <p:cNvPr id="7" name="Plassholder for lysbildenummer 6"/>
          <p:cNvSpPr txBox="1">
            <a:spLocks noGrp="1"/>
          </p:cNvSpPr>
          <p:nvPr>
            <p:ph type="sldNum" sz="quarter" idx="5"/>
          </p:nvPr>
        </p:nvSpPr>
        <p:spPr>
          <a:xfrm>
            <a:off x="3884608" y="8685208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b" anchorCtr="0" compatLnSpc="1"/>
          <a:lstStyle>
            <a:lvl1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nb-NO" sz="12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defRPr>
            </a:lvl1pPr>
          </a:lstStyle>
          <a:p>
            <a:pPr lvl="0"/>
            <a:fld id="{FE56526E-7EA0-4A24-A197-FB67F5A391DA}" type="slidenum"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730245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marR="0" lvl="0" indent="0" algn="l" defTabSz="914400" rtl="0" fontAlgn="auto" hangingPunct="1">
      <a:lnSpc>
        <a:spcPct val="100000"/>
      </a:lnSpc>
      <a:spcBef>
        <a:spcPts val="0"/>
      </a:spcBef>
      <a:spcAft>
        <a:spcPts val="0"/>
      </a:spcAft>
      <a:buNone/>
      <a:tabLst/>
      <a:defRPr lang="nb-NO" sz="1200" b="0" i="0" u="none" strike="noStrike" kern="1200" cap="none" spc="0" baseline="0">
        <a:solidFill>
          <a:srgbClr val="000000"/>
        </a:solidFill>
        <a:uFillTx/>
        <a:latin typeface="Calibri"/>
      </a:defRPr>
    </a:lvl1pPr>
    <a:lvl2pPr marL="457200" marR="0" lvl="1" indent="0" algn="l" defTabSz="914400" rtl="0" fontAlgn="auto" hangingPunct="1">
      <a:lnSpc>
        <a:spcPct val="100000"/>
      </a:lnSpc>
      <a:spcBef>
        <a:spcPts val="0"/>
      </a:spcBef>
      <a:spcAft>
        <a:spcPts val="0"/>
      </a:spcAft>
      <a:buNone/>
      <a:tabLst/>
      <a:defRPr lang="nb-NO" sz="1200" b="0" i="0" u="none" strike="noStrike" kern="1200" cap="none" spc="0" baseline="0">
        <a:solidFill>
          <a:srgbClr val="000000"/>
        </a:solidFill>
        <a:uFillTx/>
        <a:latin typeface="Calibri"/>
      </a:defRPr>
    </a:lvl2pPr>
    <a:lvl3pPr marL="914400" marR="0" lvl="2" indent="0" algn="l" defTabSz="914400" rtl="0" fontAlgn="auto" hangingPunct="1">
      <a:lnSpc>
        <a:spcPct val="100000"/>
      </a:lnSpc>
      <a:spcBef>
        <a:spcPts val="0"/>
      </a:spcBef>
      <a:spcAft>
        <a:spcPts val="0"/>
      </a:spcAft>
      <a:buNone/>
      <a:tabLst/>
      <a:defRPr lang="nb-NO" sz="1200" b="0" i="0" u="none" strike="noStrike" kern="1200" cap="none" spc="0" baseline="0">
        <a:solidFill>
          <a:srgbClr val="000000"/>
        </a:solidFill>
        <a:uFillTx/>
        <a:latin typeface="Calibri"/>
      </a:defRPr>
    </a:lvl3pPr>
    <a:lvl4pPr marL="1371600" marR="0" lvl="3" indent="0" algn="l" defTabSz="914400" rtl="0" fontAlgn="auto" hangingPunct="1">
      <a:lnSpc>
        <a:spcPct val="100000"/>
      </a:lnSpc>
      <a:spcBef>
        <a:spcPts val="0"/>
      </a:spcBef>
      <a:spcAft>
        <a:spcPts val="0"/>
      </a:spcAft>
      <a:buNone/>
      <a:tabLst/>
      <a:defRPr lang="nb-NO" sz="1200" b="0" i="0" u="none" strike="noStrike" kern="1200" cap="none" spc="0" baseline="0">
        <a:solidFill>
          <a:srgbClr val="000000"/>
        </a:solidFill>
        <a:uFillTx/>
        <a:latin typeface="Calibri"/>
      </a:defRPr>
    </a:lvl4pPr>
    <a:lvl5pPr marL="1828800" marR="0" lvl="4" indent="0" algn="l" defTabSz="914400" rtl="0" fontAlgn="auto" hangingPunct="1">
      <a:lnSpc>
        <a:spcPct val="100000"/>
      </a:lnSpc>
      <a:spcBef>
        <a:spcPts val="0"/>
      </a:spcBef>
      <a:spcAft>
        <a:spcPts val="0"/>
      </a:spcAft>
      <a:buNone/>
      <a:tabLst/>
      <a:defRPr lang="nb-NO" sz="1200" b="0" i="0" u="none" strike="noStrike" kern="1200" cap="none" spc="0" baseline="0">
        <a:solidFill>
          <a:srgbClr val="000000"/>
        </a:solidFill>
        <a:uFillTx/>
        <a:latin typeface="Calibri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 txBox="1">
            <a:spLocks noGrp="1"/>
          </p:cNvSpPr>
          <p:nvPr>
            <p:ph type="ctrTitle"/>
          </p:nvPr>
        </p:nvSpPr>
        <p:spPr>
          <a:xfrm>
            <a:off x="685800" y="2130423"/>
            <a:ext cx="7772400" cy="1470026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nb-NO"/>
              <a:t>Klikk for å redigere tittelstil</a:t>
            </a:r>
          </a:p>
        </p:txBody>
      </p:sp>
      <p:sp>
        <p:nvSpPr>
          <p:cNvPr id="3" name="Undertittel 2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3"/>
          </a:xfrm>
        </p:spPr>
        <p:txBody>
          <a:bodyPr anchorCtr="1"/>
          <a:lstStyle>
            <a:lvl1pPr marL="0" indent="0" algn="ctr">
              <a:buNone/>
              <a:defRPr>
                <a:solidFill>
                  <a:srgbClr val="898989"/>
                </a:solidFill>
              </a:defRPr>
            </a:lvl1pPr>
          </a:lstStyle>
          <a:p>
            <a:pPr lvl="0"/>
            <a:r>
              <a:rPr lang="nb-NO"/>
              <a:t>Klikk for å redigere undertittelstil i malen</a:t>
            </a:r>
          </a:p>
        </p:txBody>
      </p:sp>
      <p:sp>
        <p:nvSpPr>
          <p:cNvPr id="4" name="Plassholder for dato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EB68B066-B906-4364-8CA2-30F084CA70C4}" type="datetime1">
              <a:rPr lang="nb-NO"/>
              <a:pPr lvl="0"/>
              <a:t>21.01.2016</a:t>
            </a:fld>
            <a:endParaRPr lang="nb-NO"/>
          </a:p>
        </p:txBody>
      </p:sp>
      <p:sp>
        <p:nvSpPr>
          <p:cNvPr id="5" name="Plassholder for bunntekst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nb-NO"/>
          </a:p>
        </p:txBody>
      </p:sp>
      <p:sp>
        <p:nvSpPr>
          <p:cNvPr id="6" name="Plassholder for lysbildenummer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251D262C-79D4-4230-941B-82BFFFB0E6DE}" type="slidenum"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1447995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Loddret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nb-NO"/>
              <a:t>Klikk for å redigere tittelstil</a:t>
            </a:r>
          </a:p>
        </p:txBody>
      </p:sp>
      <p:sp>
        <p:nvSpPr>
          <p:cNvPr id="3" name="Plassholder for loddrett tekst 2"/>
          <p:cNvSpPr txBox="1"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1D3263A0-0A4D-4C59-9294-C038196FA7E6}" type="datetime1">
              <a:rPr lang="nb-NO"/>
              <a:pPr lvl="0"/>
              <a:t>21.01.2016</a:t>
            </a:fld>
            <a:endParaRPr lang="nb-NO"/>
          </a:p>
        </p:txBody>
      </p:sp>
      <p:sp>
        <p:nvSpPr>
          <p:cNvPr id="5" name="Plassholder for bunntekst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nb-NO"/>
          </a:p>
        </p:txBody>
      </p:sp>
      <p:sp>
        <p:nvSpPr>
          <p:cNvPr id="6" name="Plassholder for lysbildenummer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D17DAF09-CF25-481C-A2D4-AB3689AFB4D9}" type="slidenum"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5012829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drett tit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drett tittel 1"/>
          <p:cNvSpPr txBox="1"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9"/>
          </a:xfrm>
        </p:spPr>
        <p:txBody>
          <a:bodyPr vert="eaVert"/>
          <a:lstStyle>
            <a:lvl1pPr>
              <a:defRPr/>
            </a:lvl1pPr>
          </a:lstStyle>
          <a:p>
            <a:pPr lvl="0"/>
            <a:r>
              <a:rPr lang="nb-NO"/>
              <a:t>Klikk for å redigere tittelstil</a:t>
            </a:r>
          </a:p>
        </p:txBody>
      </p:sp>
      <p:sp>
        <p:nvSpPr>
          <p:cNvPr id="3" name="Plassholder for loddrett tekst 2"/>
          <p:cNvSpPr txBox="1">
            <a:spLocks noGrp="1"/>
          </p:cNvSpPr>
          <p:nvPr>
            <p:ph type="body" orient="vert" idx="1"/>
          </p:nvPr>
        </p:nvSpPr>
        <p:spPr>
          <a:xfrm>
            <a:off x="457200" y="274640"/>
            <a:ext cx="6019796" cy="5851529"/>
          </a:xfrm>
        </p:spPr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9DD0B2C7-F2AB-41F0-86C7-4270EBD16928}" type="datetime1">
              <a:rPr lang="nb-NO"/>
              <a:pPr lvl="0"/>
              <a:t>21.01.2016</a:t>
            </a:fld>
            <a:endParaRPr lang="nb-NO"/>
          </a:p>
        </p:txBody>
      </p:sp>
      <p:sp>
        <p:nvSpPr>
          <p:cNvPr id="5" name="Plassholder for bunntekst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nb-NO"/>
          </a:p>
        </p:txBody>
      </p:sp>
      <p:sp>
        <p:nvSpPr>
          <p:cNvPr id="6" name="Plassholder for lysbildenummer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6BFC2A57-FA1E-4BB9-845E-5391E5E49D9D}" type="slidenum"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0503040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nb-NO"/>
              <a:t>Klikk for å redigere tittelstil</a:t>
            </a:r>
          </a:p>
        </p:txBody>
      </p:sp>
      <p:sp>
        <p:nvSpPr>
          <p:cNvPr id="3" name="Plassholder for innhold 2"/>
          <p:cNvSpPr txBox="1">
            <a:spLocks noGrp="1"/>
          </p:cNvSpPr>
          <p:nvPr>
            <p:ph idx="1"/>
          </p:nvPr>
        </p:nvSpPr>
        <p:spPr/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46F662A8-E40D-4EAD-8433-37A8A89625FF}" type="datetime1">
              <a:rPr lang="nb-NO"/>
              <a:pPr lvl="0"/>
              <a:t>21.01.2016</a:t>
            </a:fld>
            <a:endParaRPr lang="nb-NO"/>
          </a:p>
        </p:txBody>
      </p:sp>
      <p:sp>
        <p:nvSpPr>
          <p:cNvPr id="5" name="Plassholder for bunntekst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nb-NO"/>
          </a:p>
        </p:txBody>
      </p:sp>
      <p:sp>
        <p:nvSpPr>
          <p:cNvPr id="6" name="Plassholder for lysbildenummer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0EFE9901-CEC7-4B18-8F7E-695DBCA852F4}" type="slidenum"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715215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Del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 txBox="1">
            <a:spLocks noGrp="1"/>
          </p:cNvSpPr>
          <p:nvPr>
            <p:ph type="title"/>
          </p:nvPr>
        </p:nvSpPr>
        <p:spPr>
          <a:xfrm>
            <a:off x="722311" y="4406895"/>
            <a:ext cx="7772400" cy="1362071"/>
          </a:xfrm>
        </p:spPr>
        <p:txBody>
          <a:bodyPr anchor="t" anchorCtr="0"/>
          <a:lstStyle>
            <a:lvl1pPr algn="l">
              <a:defRPr sz="4000" b="1" cap="all"/>
            </a:lvl1pPr>
          </a:lstStyle>
          <a:p>
            <a:pPr lvl="0"/>
            <a:r>
              <a:rPr lang="nb-NO"/>
              <a:t>Klikk for å redigere tittelstil</a:t>
            </a:r>
          </a:p>
        </p:txBody>
      </p:sp>
      <p:sp>
        <p:nvSpPr>
          <p:cNvPr id="3" name="Plassholder for tekst 2"/>
          <p:cNvSpPr txBox="1">
            <a:spLocks noGrp="1"/>
          </p:cNvSpPr>
          <p:nvPr>
            <p:ph type="body" idx="1"/>
          </p:nvPr>
        </p:nvSpPr>
        <p:spPr>
          <a:xfrm>
            <a:off x="722311" y="2906713"/>
            <a:ext cx="7772400" cy="1500182"/>
          </a:xfrm>
        </p:spPr>
        <p:txBody>
          <a:bodyPr anchor="b"/>
          <a:lstStyle>
            <a:lvl1pPr marL="0" indent="0">
              <a:spcBef>
                <a:spcPts val="500"/>
              </a:spcBef>
              <a:buNone/>
              <a:defRPr sz="2000">
                <a:solidFill>
                  <a:srgbClr val="898989"/>
                </a:solidFill>
              </a:defRPr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Plassholder for dato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1EB6B57E-5773-44EA-ABF7-04CAD53BE351}" type="datetime1">
              <a:rPr lang="nb-NO"/>
              <a:pPr lvl="0"/>
              <a:t>21.01.2016</a:t>
            </a:fld>
            <a:endParaRPr lang="nb-NO"/>
          </a:p>
        </p:txBody>
      </p:sp>
      <p:sp>
        <p:nvSpPr>
          <p:cNvPr id="5" name="Plassholder for bunntekst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nb-NO"/>
          </a:p>
        </p:txBody>
      </p:sp>
      <p:sp>
        <p:nvSpPr>
          <p:cNvPr id="6" name="Plassholder for lysbildenummer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7A916DD6-0A3C-4DD2-A0DD-6207CE89118B}" type="slidenum"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2634292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nb-NO"/>
              <a:t>Klikk for å redigere tittelstil</a:t>
            </a:r>
          </a:p>
        </p:txBody>
      </p:sp>
      <p:sp>
        <p:nvSpPr>
          <p:cNvPr id="3" name="Plassholder for innhold 2"/>
          <p:cNvSpPr txBox="1">
            <a:spLocks noGrp="1"/>
          </p:cNvSpPr>
          <p:nvPr>
            <p:ph idx="1"/>
          </p:nvPr>
        </p:nvSpPr>
        <p:spPr>
          <a:xfrm>
            <a:off x="457200" y="1600200"/>
            <a:ext cx="4038603" cy="4525959"/>
          </a:xfrm>
        </p:spPr>
        <p:txBody>
          <a:bodyPr/>
          <a:lstStyle>
            <a:lvl1pPr>
              <a:spcBef>
                <a:spcPts val="700"/>
              </a:spcBef>
              <a:defRPr sz="2800"/>
            </a:lvl1pPr>
            <a:lvl2pPr>
              <a:spcBef>
                <a:spcPts val="600"/>
              </a:spcBef>
              <a:defRPr sz="2400"/>
            </a:lvl2pPr>
            <a:lvl3pPr>
              <a:spcBef>
                <a:spcPts val="500"/>
              </a:spcBef>
              <a:defRPr sz="2000"/>
            </a:lvl3pPr>
            <a:lvl4pPr>
              <a:spcBef>
                <a:spcPts val="400"/>
              </a:spcBef>
              <a:defRPr sz="1800"/>
            </a:lvl4pPr>
            <a:lvl5pPr>
              <a:spcBef>
                <a:spcPts val="400"/>
              </a:spcBef>
              <a:defRPr sz="1800"/>
            </a:lvl5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innhold 3"/>
          <p:cNvSpPr txBox="1">
            <a:spLocks noGrp="1"/>
          </p:cNvSpPr>
          <p:nvPr>
            <p:ph idx="2"/>
          </p:nvPr>
        </p:nvSpPr>
        <p:spPr>
          <a:xfrm>
            <a:off x="4648196" y="1600200"/>
            <a:ext cx="4038603" cy="4525959"/>
          </a:xfrm>
        </p:spPr>
        <p:txBody>
          <a:bodyPr/>
          <a:lstStyle>
            <a:lvl1pPr>
              <a:spcBef>
                <a:spcPts val="700"/>
              </a:spcBef>
              <a:defRPr sz="2800"/>
            </a:lvl1pPr>
            <a:lvl2pPr>
              <a:spcBef>
                <a:spcPts val="600"/>
              </a:spcBef>
              <a:defRPr sz="2400"/>
            </a:lvl2pPr>
            <a:lvl3pPr>
              <a:spcBef>
                <a:spcPts val="500"/>
              </a:spcBef>
              <a:defRPr sz="2000"/>
            </a:lvl3pPr>
            <a:lvl4pPr>
              <a:spcBef>
                <a:spcPts val="400"/>
              </a:spcBef>
              <a:defRPr sz="1800"/>
            </a:lvl4pPr>
            <a:lvl5pPr>
              <a:spcBef>
                <a:spcPts val="400"/>
              </a:spcBef>
              <a:defRPr sz="1800"/>
            </a:lvl5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5" name="Plassholder for dato 4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29A43DE2-9B44-4F03-8690-3492B470F7AD}" type="datetime1">
              <a:rPr lang="nb-NO"/>
              <a:pPr lvl="0"/>
              <a:t>21.01.2016</a:t>
            </a:fld>
            <a:endParaRPr lang="nb-NO"/>
          </a:p>
        </p:txBody>
      </p:sp>
      <p:sp>
        <p:nvSpPr>
          <p:cNvPr id="6" name="Plassholder for bunntekst 5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nb-NO"/>
          </a:p>
        </p:txBody>
      </p:sp>
      <p:sp>
        <p:nvSpPr>
          <p:cNvPr id="7" name="Plassholder for lysbildenummer 6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15ED29C5-3175-412E-BC31-CCE7EA4C6630}" type="slidenum"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3487011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nb-NO"/>
              <a:t>Klikk for å redigere tittelstil</a:t>
            </a:r>
          </a:p>
        </p:txBody>
      </p:sp>
      <p:sp>
        <p:nvSpPr>
          <p:cNvPr id="3" name="Plassholder for tekst 2"/>
          <p:cNvSpPr txBox="1">
            <a:spLocks noGrp="1"/>
          </p:cNvSpPr>
          <p:nvPr>
            <p:ph type="body" idx="1"/>
          </p:nvPr>
        </p:nvSpPr>
        <p:spPr>
          <a:xfrm>
            <a:off x="457200" y="1535113"/>
            <a:ext cx="4040184" cy="639759"/>
          </a:xfrm>
        </p:spPr>
        <p:txBody>
          <a:bodyPr anchor="b"/>
          <a:lstStyle>
            <a:lvl1pPr marL="0" indent="0">
              <a:spcBef>
                <a:spcPts val="600"/>
              </a:spcBef>
              <a:buNone/>
              <a:defRPr sz="2400" b="1"/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Plassholder for innhold 3"/>
          <p:cNvSpPr txBox="1">
            <a:spLocks noGrp="1"/>
          </p:cNvSpPr>
          <p:nvPr>
            <p:ph idx="2"/>
          </p:nvPr>
        </p:nvSpPr>
        <p:spPr>
          <a:xfrm>
            <a:off x="457200" y="2174872"/>
            <a:ext cx="4040184" cy="3951286"/>
          </a:xfrm>
        </p:spPr>
        <p:txBody>
          <a:bodyPr/>
          <a:lstStyle>
            <a:lvl1pPr>
              <a:spcBef>
                <a:spcPts val="600"/>
              </a:spcBef>
              <a:defRPr sz="2400"/>
            </a:lvl1pPr>
            <a:lvl2pPr>
              <a:spcBef>
                <a:spcPts val="500"/>
              </a:spcBef>
              <a:defRPr sz="2000"/>
            </a:lvl2pPr>
            <a:lvl3pPr>
              <a:spcBef>
                <a:spcPts val="400"/>
              </a:spcBef>
              <a:defRPr sz="1800"/>
            </a:lvl3pPr>
            <a:lvl4pPr>
              <a:spcBef>
                <a:spcPts val="400"/>
              </a:spcBef>
              <a:defRPr sz="1600"/>
            </a:lvl4pPr>
            <a:lvl5pPr>
              <a:spcBef>
                <a:spcPts val="400"/>
              </a:spcBef>
              <a:defRPr sz="1600"/>
            </a:lvl5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5" name="Plassholder for tekst 4"/>
          <p:cNvSpPr txBox="1">
            <a:spLocks noGrp="1"/>
          </p:cNvSpPr>
          <p:nvPr>
            <p:ph type="body" idx="3"/>
          </p:nvPr>
        </p:nvSpPr>
        <p:spPr>
          <a:xfrm>
            <a:off x="4645023" y="1535113"/>
            <a:ext cx="4041776" cy="639759"/>
          </a:xfrm>
        </p:spPr>
        <p:txBody>
          <a:bodyPr anchor="b"/>
          <a:lstStyle>
            <a:lvl1pPr marL="0" indent="0">
              <a:spcBef>
                <a:spcPts val="600"/>
              </a:spcBef>
              <a:buNone/>
              <a:defRPr sz="2400" b="1"/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6" name="Plassholder for innhold 5"/>
          <p:cNvSpPr txBox="1">
            <a:spLocks noGrp="1"/>
          </p:cNvSpPr>
          <p:nvPr>
            <p:ph idx="4"/>
          </p:nvPr>
        </p:nvSpPr>
        <p:spPr>
          <a:xfrm>
            <a:off x="4645023" y="2174872"/>
            <a:ext cx="4041776" cy="3951286"/>
          </a:xfrm>
        </p:spPr>
        <p:txBody>
          <a:bodyPr/>
          <a:lstStyle>
            <a:lvl1pPr>
              <a:spcBef>
                <a:spcPts val="600"/>
              </a:spcBef>
              <a:defRPr sz="2400"/>
            </a:lvl1pPr>
            <a:lvl2pPr>
              <a:spcBef>
                <a:spcPts val="500"/>
              </a:spcBef>
              <a:defRPr sz="2000"/>
            </a:lvl2pPr>
            <a:lvl3pPr>
              <a:spcBef>
                <a:spcPts val="400"/>
              </a:spcBef>
              <a:defRPr sz="1800"/>
            </a:lvl3pPr>
            <a:lvl4pPr>
              <a:spcBef>
                <a:spcPts val="400"/>
              </a:spcBef>
              <a:defRPr sz="1600"/>
            </a:lvl4pPr>
            <a:lvl5pPr>
              <a:spcBef>
                <a:spcPts val="400"/>
              </a:spcBef>
              <a:defRPr sz="1600"/>
            </a:lvl5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7" name="Plassholder for dato 6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47BFDF47-4D4F-4545-B381-FBCD3CE50CD4}" type="datetime1">
              <a:rPr lang="nb-NO"/>
              <a:pPr lvl="0"/>
              <a:t>21.01.2016</a:t>
            </a:fld>
            <a:endParaRPr lang="nb-NO"/>
          </a:p>
        </p:txBody>
      </p:sp>
      <p:sp>
        <p:nvSpPr>
          <p:cNvPr id="8" name="Plassholder for bunntekst 7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nb-NO"/>
          </a:p>
        </p:txBody>
      </p:sp>
      <p:sp>
        <p:nvSpPr>
          <p:cNvPr id="9" name="Plassholder for lysbildenummer 8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AB61EE1B-B434-4B61-BF53-2505FABFDC17}" type="slidenum"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53336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nb-NO"/>
              <a:t>Klikk for å redigere tittelstil</a:t>
            </a:r>
          </a:p>
        </p:txBody>
      </p:sp>
      <p:sp>
        <p:nvSpPr>
          <p:cNvPr id="3" name="Plassholder for dato 2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50690C2F-F3F5-4BEC-9500-DD0BC01B253F}" type="datetime1">
              <a:rPr lang="nb-NO"/>
              <a:pPr lvl="0"/>
              <a:t>21.01.2016</a:t>
            </a:fld>
            <a:endParaRPr lang="nb-NO"/>
          </a:p>
        </p:txBody>
      </p:sp>
      <p:sp>
        <p:nvSpPr>
          <p:cNvPr id="4" name="Plassholder for bunntekst 3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nb-NO"/>
          </a:p>
        </p:txBody>
      </p:sp>
      <p:sp>
        <p:nvSpPr>
          <p:cNvPr id="5" name="Plassholder for lysbildenummer 4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24BF7381-3A13-4375-B6EF-02BD635ED072}" type="slidenum"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5504868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dato 1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5B3DB0F4-C9E1-4C0F-A9D8-AD3500ABBA8C}" type="datetime1">
              <a:rPr lang="nb-NO"/>
              <a:pPr lvl="0"/>
              <a:t>21.01.2016</a:t>
            </a:fld>
            <a:endParaRPr lang="nb-NO"/>
          </a:p>
        </p:txBody>
      </p:sp>
      <p:sp>
        <p:nvSpPr>
          <p:cNvPr id="3" name="Plassholder for bunntekst 2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nb-NO"/>
          </a:p>
        </p:txBody>
      </p:sp>
      <p:sp>
        <p:nvSpPr>
          <p:cNvPr id="4" name="Plassholder for lysbildenummer 3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F3E11ED2-3BD7-42B2-B2F8-EBC41229E9E7}" type="slidenum"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3738779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 txBox="1">
            <a:spLocks noGrp="1"/>
          </p:cNvSpPr>
          <p:nvPr>
            <p:ph type="title"/>
          </p:nvPr>
        </p:nvSpPr>
        <p:spPr>
          <a:xfrm>
            <a:off x="457200" y="273048"/>
            <a:ext cx="3008311" cy="1162046"/>
          </a:xfrm>
        </p:spPr>
        <p:txBody>
          <a:bodyPr anchor="b" anchorCtr="0"/>
          <a:lstStyle>
            <a:lvl1pPr algn="l">
              <a:defRPr sz="2000" b="1"/>
            </a:lvl1pPr>
          </a:lstStyle>
          <a:p>
            <a:pPr lvl="0"/>
            <a:r>
              <a:rPr lang="nb-NO"/>
              <a:t>Klikk for å redigere tittelstil</a:t>
            </a:r>
          </a:p>
        </p:txBody>
      </p:sp>
      <p:sp>
        <p:nvSpPr>
          <p:cNvPr id="3" name="Plassholder for innhold 2"/>
          <p:cNvSpPr txBox="1">
            <a:spLocks noGrp="1"/>
          </p:cNvSpPr>
          <p:nvPr>
            <p:ph idx="1"/>
          </p:nvPr>
        </p:nvSpPr>
        <p:spPr>
          <a:xfrm>
            <a:off x="3575047" y="273048"/>
            <a:ext cx="5111752" cy="5853110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tekst 3"/>
          <p:cNvSpPr txBox="1">
            <a:spLocks noGrp="1"/>
          </p:cNvSpPr>
          <p:nvPr>
            <p:ph type="body" idx="2"/>
          </p:nvPr>
        </p:nvSpPr>
        <p:spPr>
          <a:xfrm>
            <a:off x="457200" y="1435095"/>
            <a:ext cx="3008311" cy="4691064"/>
          </a:xfrm>
        </p:spPr>
        <p:txBody>
          <a:bodyPr/>
          <a:lstStyle>
            <a:lvl1pPr marL="0" indent="0">
              <a:spcBef>
                <a:spcPts val="300"/>
              </a:spcBef>
              <a:buNone/>
              <a:defRPr sz="1400"/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5" name="Plassholder for dato 4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0CDA2B38-F9EE-4F09-8EBD-5059FCA528E9}" type="datetime1">
              <a:rPr lang="nb-NO"/>
              <a:pPr lvl="0"/>
              <a:t>21.01.2016</a:t>
            </a:fld>
            <a:endParaRPr lang="nb-NO"/>
          </a:p>
        </p:txBody>
      </p:sp>
      <p:sp>
        <p:nvSpPr>
          <p:cNvPr id="6" name="Plassholder for bunntekst 5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nb-NO"/>
          </a:p>
        </p:txBody>
      </p:sp>
      <p:sp>
        <p:nvSpPr>
          <p:cNvPr id="7" name="Plassholder for lysbildenummer 6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66B71C68-9103-4B11-B264-7E1B245A1A30}" type="slidenum"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1052272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400" cy="566735"/>
          </a:xfrm>
        </p:spPr>
        <p:txBody>
          <a:bodyPr anchor="b" anchorCtr="0"/>
          <a:lstStyle>
            <a:lvl1pPr algn="l">
              <a:defRPr sz="2000" b="1"/>
            </a:lvl1pPr>
          </a:lstStyle>
          <a:p>
            <a:pPr lvl="0"/>
            <a:r>
              <a:rPr lang="nb-NO"/>
              <a:t>Klikk for å redigere tittelstil</a:t>
            </a:r>
          </a:p>
        </p:txBody>
      </p:sp>
      <p:sp>
        <p:nvSpPr>
          <p:cNvPr id="3" name="Plassholder for bilde 2"/>
          <p:cNvSpPr txBox="1">
            <a:spLocks noGrp="1"/>
          </p:cNvSpPr>
          <p:nvPr>
            <p:ph type="pic" idx="1"/>
          </p:nvPr>
        </p:nvSpPr>
        <p:spPr>
          <a:xfrm>
            <a:off x="1792288" y="612776"/>
            <a:ext cx="5486400" cy="41148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nb-NO"/>
              <a:t>Klikk ikonet for å legge til et bilde</a:t>
            </a:r>
          </a:p>
        </p:txBody>
      </p:sp>
      <p:sp>
        <p:nvSpPr>
          <p:cNvPr id="4" name="Plassholder for tekst 3"/>
          <p:cNvSpPr txBox="1">
            <a:spLocks noGrp="1"/>
          </p:cNvSpPr>
          <p:nvPr>
            <p:ph type="body" idx="2"/>
          </p:nvPr>
        </p:nvSpPr>
        <p:spPr>
          <a:xfrm>
            <a:off x="1792288" y="5367335"/>
            <a:ext cx="5486400" cy="804864"/>
          </a:xfrm>
        </p:spPr>
        <p:txBody>
          <a:bodyPr/>
          <a:lstStyle>
            <a:lvl1pPr marL="0" indent="0">
              <a:spcBef>
                <a:spcPts val="300"/>
              </a:spcBef>
              <a:buNone/>
              <a:defRPr sz="1400"/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5" name="Plassholder for dato 4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138EF6A0-D0F5-4D68-ABF1-6A95AA3F06FE}" type="datetime1">
              <a:rPr lang="nb-NO"/>
              <a:pPr lvl="0"/>
              <a:t>21.01.2016</a:t>
            </a:fld>
            <a:endParaRPr lang="nb-NO"/>
          </a:p>
        </p:txBody>
      </p:sp>
      <p:sp>
        <p:nvSpPr>
          <p:cNvPr id="6" name="Plassholder for bunntekst 5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nb-NO"/>
          </a:p>
        </p:txBody>
      </p:sp>
      <p:sp>
        <p:nvSpPr>
          <p:cNvPr id="7" name="Plassholder for lysbildenummer 6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8412D206-CE52-4651-B89B-D1C435945EB1}" type="slidenum"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3891818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ittel 1"/>
          <p:cNvSpPr txBox="1">
            <a:spLocks noGrp="1"/>
          </p:cNvSpPr>
          <p:nvPr>
            <p:ph type="title"/>
          </p:nvPr>
        </p:nvSpPr>
        <p:spPr>
          <a:xfrm>
            <a:off x="457200" y="27464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1" compatLnSpc="1"/>
          <a:lstStyle/>
          <a:p>
            <a:pPr lvl="0"/>
            <a:r>
              <a:rPr lang="nb-NO"/>
              <a:t>Klikk for å redigere tittelstil</a:t>
            </a:r>
          </a:p>
        </p:txBody>
      </p:sp>
      <p:sp>
        <p:nvSpPr>
          <p:cNvPr id="3" name="Plassholder for tekst 2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5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/>
          <p:cNvSpPr txBox="1">
            <a:spLocks noGrp="1"/>
          </p:cNvSpPr>
          <p:nvPr>
            <p:ph type="dt" sz="half" idx="2"/>
          </p:nvPr>
        </p:nvSpPr>
        <p:spPr>
          <a:xfrm>
            <a:off x="457200" y="6356351"/>
            <a:ext cx="2133596" cy="36512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/>
          <a:lstStyle>
            <a:lvl1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nb-NO" sz="1200" b="0" i="0" u="none" strike="noStrike" kern="1200" cap="none" spc="0" baseline="0">
                <a:solidFill>
                  <a:srgbClr val="404040"/>
                </a:solidFill>
                <a:uFillTx/>
                <a:latin typeface="Calibri"/>
              </a:defRPr>
            </a:lvl1pPr>
          </a:lstStyle>
          <a:p>
            <a:pPr lvl="0"/>
            <a:fld id="{261EF5E1-5EC9-459D-A68C-754870C2F1F7}" type="datetime1">
              <a:rPr lang="nb-NO"/>
              <a:pPr lvl="0"/>
              <a:t>21.01.2016</a:t>
            </a:fld>
            <a:endParaRPr lang="nb-NO"/>
          </a:p>
        </p:txBody>
      </p:sp>
      <p:sp>
        <p:nvSpPr>
          <p:cNvPr id="5" name="Plassholder for bunntekst 4"/>
          <p:cNvSpPr txBox="1">
            <a:spLocks noGrp="1"/>
          </p:cNvSpPr>
          <p:nvPr>
            <p:ph type="ftr" sz="quarter" idx="3"/>
          </p:nvPr>
        </p:nvSpPr>
        <p:spPr>
          <a:xfrm>
            <a:off x="3124203" y="6356351"/>
            <a:ext cx="2895603" cy="36512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1" compatLnSpc="1"/>
          <a:lstStyle>
            <a:lvl1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nb-NO" sz="1200" b="0" i="0" u="none" strike="noStrike" kern="1200" cap="none" spc="0" baseline="0">
                <a:solidFill>
                  <a:srgbClr val="404040"/>
                </a:solidFill>
                <a:uFillTx/>
                <a:latin typeface="Calibri"/>
              </a:defRPr>
            </a:lvl1pPr>
          </a:lstStyle>
          <a:p>
            <a:pPr lvl="0"/>
            <a:endParaRPr lang="nb-NO"/>
          </a:p>
        </p:txBody>
      </p:sp>
      <p:sp>
        <p:nvSpPr>
          <p:cNvPr id="6" name="Plassholder for lysbildenummer 5"/>
          <p:cNvSpPr txBox="1">
            <a:spLocks noGrp="1"/>
          </p:cNvSpPr>
          <p:nvPr>
            <p:ph type="sldNum" sz="quarter" idx="4"/>
          </p:nvPr>
        </p:nvSpPr>
        <p:spPr>
          <a:xfrm>
            <a:off x="6553203" y="6356351"/>
            <a:ext cx="2133596" cy="36512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/>
          <a:lstStyle>
            <a:lvl1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nb-NO" sz="1200" b="0" i="0" u="none" strike="noStrike" kern="1200" cap="none" spc="0" baseline="0">
                <a:solidFill>
                  <a:srgbClr val="404040"/>
                </a:solidFill>
                <a:uFillTx/>
                <a:latin typeface="Calibri"/>
              </a:defRPr>
            </a:lvl1pPr>
          </a:lstStyle>
          <a:p>
            <a:pPr lvl="0"/>
            <a:fld id="{C353B985-716A-4E64-B423-82E525C24688}" type="slidenum">
              <a:t>‹#›</a:t>
            </a:fld>
            <a:endParaRPr lang="nb-NO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xStyles>
    <p:titleStyle>
      <a:lvl1pPr marL="0" marR="0" lvl="0" indent="0" algn="ctr" defTabSz="914400" rtl="0" fontAlgn="auto" hangingPunct="1">
        <a:lnSpc>
          <a:spcPct val="100000"/>
        </a:lnSpc>
        <a:spcBef>
          <a:spcPts val="0"/>
        </a:spcBef>
        <a:spcAft>
          <a:spcPts val="0"/>
        </a:spcAft>
        <a:buNone/>
        <a:tabLst/>
        <a:defRPr lang="nb-NO" sz="4400" b="0" i="0" u="none" strike="noStrike" kern="1200" cap="none" spc="0" baseline="0">
          <a:solidFill>
            <a:srgbClr val="404040"/>
          </a:solidFill>
          <a:uFillTx/>
          <a:latin typeface="Calibri"/>
        </a:defRPr>
      </a:lvl1pPr>
    </p:titleStyle>
    <p:bodyStyle>
      <a:lvl1pPr marL="342900" marR="0" lvl="0" indent="-342900" algn="l" defTabSz="914400" rtl="0" fontAlgn="auto" hangingPunct="1">
        <a:lnSpc>
          <a:spcPct val="100000"/>
        </a:lnSpc>
        <a:spcBef>
          <a:spcPts val="800"/>
        </a:spcBef>
        <a:spcAft>
          <a:spcPts val="0"/>
        </a:spcAft>
        <a:buSzPct val="100000"/>
        <a:buFont typeface="Arial" pitchFamily="34"/>
        <a:buChar char="•"/>
        <a:tabLst/>
        <a:defRPr lang="nb-NO" sz="3200" b="0" i="0" u="none" strike="noStrike" kern="1200" cap="none" spc="0" baseline="0">
          <a:solidFill>
            <a:srgbClr val="404040"/>
          </a:solidFill>
          <a:uFillTx/>
          <a:latin typeface="Calibri"/>
        </a:defRPr>
      </a:lvl1pPr>
      <a:lvl2pPr marL="742950" marR="0" lvl="1" indent="-285750" algn="l" defTabSz="914400" rtl="0" fontAlgn="auto" hangingPunct="1">
        <a:lnSpc>
          <a:spcPct val="100000"/>
        </a:lnSpc>
        <a:spcBef>
          <a:spcPts val="700"/>
        </a:spcBef>
        <a:spcAft>
          <a:spcPts val="0"/>
        </a:spcAft>
        <a:buSzPct val="100000"/>
        <a:buFont typeface="Arial" pitchFamily="34"/>
        <a:buChar char="–"/>
        <a:tabLst/>
        <a:defRPr lang="nb-NO" sz="2800" b="0" i="0" u="none" strike="noStrike" kern="1200" cap="none" spc="0" baseline="0">
          <a:solidFill>
            <a:srgbClr val="404040"/>
          </a:solidFill>
          <a:uFillTx/>
          <a:latin typeface="Calibri"/>
        </a:defRPr>
      </a:lvl2pPr>
      <a:lvl3pPr marL="1143000" marR="0" lvl="2" indent="-228600" algn="l" defTabSz="914400" rtl="0" fontAlgn="auto" hangingPunct="1">
        <a:lnSpc>
          <a:spcPct val="100000"/>
        </a:lnSpc>
        <a:spcBef>
          <a:spcPts val="600"/>
        </a:spcBef>
        <a:spcAft>
          <a:spcPts val="0"/>
        </a:spcAft>
        <a:buSzPct val="100000"/>
        <a:buFont typeface="Arial" pitchFamily="34"/>
        <a:buChar char="•"/>
        <a:tabLst/>
        <a:defRPr lang="nb-NO" sz="2400" b="0" i="0" u="none" strike="noStrike" kern="1200" cap="none" spc="0" baseline="0">
          <a:solidFill>
            <a:srgbClr val="404040"/>
          </a:solidFill>
          <a:uFillTx/>
          <a:latin typeface="Calibri"/>
        </a:defRPr>
      </a:lvl3pPr>
      <a:lvl4pPr marL="1600200" marR="0" lvl="3" indent="-228600" algn="l" defTabSz="914400" rtl="0" fontAlgn="auto" hangingPunct="1">
        <a:lnSpc>
          <a:spcPct val="100000"/>
        </a:lnSpc>
        <a:spcBef>
          <a:spcPts val="500"/>
        </a:spcBef>
        <a:spcAft>
          <a:spcPts val="0"/>
        </a:spcAft>
        <a:buSzPct val="100000"/>
        <a:buFont typeface="Arial" pitchFamily="34"/>
        <a:buChar char="–"/>
        <a:tabLst/>
        <a:defRPr lang="nb-NO" sz="2000" b="0" i="0" u="none" strike="noStrike" kern="1200" cap="none" spc="0" baseline="0">
          <a:solidFill>
            <a:srgbClr val="404040"/>
          </a:solidFill>
          <a:uFillTx/>
          <a:latin typeface="Calibri"/>
        </a:defRPr>
      </a:lvl4pPr>
      <a:lvl5pPr marL="2057400" marR="0" lvl="4" indent="-228600" algn="l" defTabSz="914400" rtl="0" fontAlgn="auto" hangingPunct="1">
        <a:lnSpc>
          <a:spcPct val="100000"/>
        </a:lnSpc>
        <a:spcBef>
          <a:spcPts val="500"/>
        </a:spcBef>
        <a:spcAft>
          <a:spcPts val="0"/>
        </a:spcAft>
        <a:buSzPct val="100000"/>
        <a:buFont typeface="Arial" pitchFamily="34"/>
        <a:buChar char="»"/>
        <a:tabLst/>
        <a:defRPr lang="nb-NO" sz="2000" b="0" i="0" u="none" strike="noStrike" kern="1200" cap="none" spc="0" baseline="0">
          <a:solidFill>
            <a:srgbClr val="404040"/>
          </a:solidFill>
          <a:uFillTx/>
          <a:latin typeface="Calibri"/>
        </a:defRPr>
      </a:lvl5pPr>
    </p:bodyStyle>
    <p:otherStyle/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nb-NO" sz="3200"/>
              <a:t>Kapittel 4 Skriv!</a:t>
            </a:r>
          </a:p>
        </p:txBody>
      </p:sp>
      <p:pic>
        <p:nvPicPr>
          <p:cNvPr id="3" name="Plassholder for bilde 4"/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t="23591" b="23591"/>
          <a:stretch>
            <a:fillRect/>
          </a:stretch>
        </p:blipFill>
        <p:spPr/>
      </p:pic>
      <p:sp>
        <p:nvSpPr>
          <p:cNvPr id="4" name="Plassholder for tekst 3"/>
          <p:cNvSpPr txBox="1">
            <a:spLocks noGrp="1"/>
          </p:cNvSpPr>
          <p:nvPr>
            <p:ph type="body" idx="2"/>
          </p:nvPr>
        </p:nvSpPr>
        <p:spPr/>
        <p:txBody>
          <a:bodyPr/>
          <a:lstStyle/>
          <a:p>
            <a:pPr lvl="0"/>
            <a:r>
              <a:rPr lang="nb-NO" sz="3600"/>
              <a:t>Skjønnlitterær skriving</a:t>
            </a:r>
          </a:p>
        </p:txBody>
      </p:sp>
      <p:sp>
        <p:nvSpPr>
          <p:cNvPr id="5" name="TekstSylinder 4"/>
          <p:cNvSpPr txBox="1"/>
          <p:nvPr/>
        </p:nvSpPr>
        <p:spPr>
          <a:xfrm>
            <a:off x="5943600" y="4700572"/>
            <a:ext cx="1447800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700" dirty="0" smtClean="0"/>
              <a:t>  </a:t>
            </a:r>
            <a:r>
              <a:rPr lang="nb-NO" sz="700" dirty="0" err="1" smtClean="0"/>
              <a:t>Photodisc</a:t>
            </a:r>
            <a:r>
              <a:rPr lang="nb-NO" sz="700" dirty="0" smtClean="0"/>
              <a:t>/</a:t>
            </a:r>
            <a:r>
              <a:rPr lang="nb-NO" sz="700" dirty="0" err="1" smtClean="0"/>
              <a:t>Rayman</a:t>
            </a:r>
            <a:r>
              <a:rPr lang="nb-NO" sz="700" dirty="0" smtClean="0"/>
              <a:t>/</a:t>
            </a:r>
            <a:r>
              <a:rPr lang="nb-NO" sz="700" dirty="0" err="1" smtClean="0"/>
              <a:t>Getty</a:t>
            </a:r>
            <a:r>
              <a:rPr lang="nb-NO" sz="700" dirty="0" smtClean="0"/>
              <a:t> </a:t>
            </a:r>
            <a:r>
              <a:rPr lang="nb-NO" sz="700" dirty="0"/>
              <a:t>Images</a:t>
            </a:r>
            <a:endParaRPr lang="nb-NO" sz="70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 sz="4000"/>
              <a:t>Tre hovedgrener</a:t>
            </a:r>
          </a:p>
        </p:txBody>
      </p:sp>
      <p:sp>
        <p:nvSpPr>
          <p:cNvPr id="3" name="Content Placeholder 2"/>
          <p:cNvSpPr txBox="1"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EPIKK</a:t>
            </a:r>
          </a:p>
          <a:p>
            <a:pPr lvl="0"/>
            <a:endParaRPr lang="en-US"/>
          </a:p>
          <a:p>
            <a:pPr lvl="0"/>
            <a:r>
              <a:rPr lang="en-US"/>
              <a:t>LYRIKK</a:t>
            </a:r>
          </a:p>
          <a:p>
            <a:pPr lvl="0"/>
            <a:endParaRPr lang="en-US"/>
          </a:p>
          <a:p>
            <a:pPr lvl="0"/>
            <a:r>
              <a:rPr lang="en-US"/>
              <a:t>DRAMATIKK</a:t>
            </a:r>
          </a:p>
        </p:txBody>
      </p:sp>
      <p:pic>
        <p:nvPicPr>
          <p:cNvPr id="4" name="Bild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26506" y="1412775"/>
            <a:ext cx="3948397" cy="396044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/>
              <a:t>Novelleteksten</a:t>
            </a:r>
          </a:p>
        </p:txBody>
      </p:sp>
      <p:pic>
        <p:nvPicPr>
          <p:cNvPr id="3" name="Plassholder for innhold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975119" y="1417640"/>
            <a:ext cx="3193761" cy="4525959"/>
          </a:xfrm>
        </p:spPr>
      </p:pic>
      <p:sp>
        <p:nvSpPr>
          <p:cNvPr id="4" name="TekstSylinder 3"/>
          <p:cNvSpPr txBox="1"/>
          <p:nvPr/>
        </p:nvSpPr>
        <p:spPr>
          <a:xfrm>
            <a:off x="4724400" y="5943599"/>
            <a:ext cx="1600200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700" dirty="0" smtClean="0"/>
              <a:t>bobsairport/</a:t>
            </a:r>
            <a:r>
              <a:rPr lang="nb-NO" sz="700" dirty="0" err="1" smtClean="0"/>
              <a:t>Plainpicture</a:t>
            </a:r>
            <a:r>
              <a:rPr lang="nb-NO" sz="700" dirty="0" smtClean="0"/>
              <a:t>/NTB </a:t>
            </a:r>
            <a:r>
              <a:rPr lang="nb-NO" sz="700" dirty="0" err="1"/>
              <a:t>scanpix</a:t>
            </a:r>
            <a:endParaRPr lang="nb-NO" sz="70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 sz="4000"/>
              <a:t>Hvordan skrive kreativt?</a:t>
            </a:r>
          </a:p>
        </p:txBody>
      </p:sp>
      <p:sp>
        <p:nvSpPr>
          <p:cNvPr id="3" name="Content Placeholder 2"/>
          <p:cNvSpPr txBox="1"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Du bør vite hvor teksten skal ende før du begynner å skrive.</a:t>
            </a:r>
          </a:p>
          <a:p>
            <a:pPr lvl="0"/>
            <a:r>
              <a:rPr lang="en-US"/>
              <a:t>Bruk tenkeskriving og idémyldring.</a:t>
            </a:r>
          </a:p>
          <a:p>
            <a:pPr lvl="0"/>
            <a:r>
              <a:rPr lang="en-US"/>
              <a:t>Kladd, kladd, kladd.</a:t>
            </a:r>
          </a:p>
          <a:p>
            <a:pPr lvl="0"/>
            <a:r>
              <a:rPr lang="en-US"/>
              <a:t>Finn og bruk virkemidler bevisst.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/>
              <a:t>Hva skal formidles til leseren?</a:t>
            </a:r>
          </a:p>
        </p:txBody>
      </p:sp>
      <p:sp>
        <p:nvSpPr>
          <p:cNvPr id="3" name="Content Placeholder 2"/>
          <p:cNvSpPr txBox="1"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Motiv</a:t>
            </a:r>
          </a:p>
          <a:p>
            <a:pPr marL="0" lvl="0" indent="0">
              <a:buNone/>
            </a:pPr>
            <a:endParaRPr lang="en-US"/>
          </a:p>
          <a:p>
            <a:pPr lvl="0"/>
            <a:r>
              <a:rPr lang="en-US"/>
              <a:t>Tema</a:t>
            </a:r>
          </a:p>
          <a:p>
            <a:pPr lvl="0"/>
            <a:endParaRPr lang="en-US"/>
          </a:p>
          <a:p>
            <a:pPr lvl="0"/>
            <a:r>
              <a:rPr lang="en-US"/>
              <a:t>Budskap</a:t>
            </a:r>
          </a:p>
          <a:p>
            <a:pPr lvl="0"/>
            <a:endParaRPr lang="en-US"/>
          </a:p>
          <a:p>
            <a:pPr marL="0" lvl="0" indent="0">
              <a:buNone/>
            </a:pPr>
            <a:r>
              <a:rPr lang="en-US"/>
              <a:t>(Les mer om dette på s. 47 i boka.)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 sz="4000"/>
              <a:t>Hvordan skal du formidle til leseren?</a:t>
            </a:r>
          </a:p>
        </p:txBody>
      </p:sp>
      <p:sp>
        <p:nvSpPr>
          <p:cNvPr id="3" name="Content Placeholder 2"/>
          <p:cNvSpPr txBox="1"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Karakterer</a:t>
            </a:r>
          </a:p>
          <a:p>
            <a:pPr lvl="0"/>
            <a:r>
              <a:rPr lang="en-US"/>
              <a:t>Skildringer</a:t>
            </a:r>
          </a:p>
          <a:p>
            <a:pPr lvl="0"/>
            <a:r>
              <a:rPr lang="en-US"/>
              <a:t>Symboler</a:t>
            </a:r>
          </a:p>
          <a:p>
            <a:pPr lvl="0"/>
            <a:r>
              <a:rPr lang="en-US"/>
              <a:t>Metaforer</a:t>
            </a:r>
          </a:p>
          <a:p>
            <a:pPr lvl="0"/>
            <a:r>
              <a:rPr lang="en-US"/>
              <a:t>Sammenligninger</a:t>
            </a:r>
          </a:p>
          <a:p>
            <a:pPr lvl="0"/>
            <a:r>
              <a:rPr lang="en-US"/>
              <a:t>Dialog</a:t>
            </a:r>
          </a:p>
          <a:p>
            <a:pPr lvl="0"/>
            <a:r>
              <a:rPr lang="en-US"/>
              <a:t>Overdrivelser og underdrivelser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 sz="4000"/>
              <a:t>Struktur</a:t>
            </a:r>
          </a:p>
        </p:txBody>
      </p:sp>
      <p:sp>
        <p:nvSpPr>
          <p:cNvPr id="3" name="Content Placeholder 2"/>
          <p:cNvSpPr txBox="1"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Anslag</a:t>
            </a:r>
          </a:p>
          <a:p>
            <a:pPr lvl="0"/>
            <a:r>
              <a:rPr lang="en-US"/>
              <a:t>Hoveddel</a:t>
            </a:r>
          </a:p>
          <a:p>
            <a:pPr lvl="0"/>
            <a:r>
              <a:rPr lang="en-US"/>
              <a:t>Spenningskurve</a:t>
            </a:r>
          </a:p>
          <a:p>
            <a:pPr lvl="0"/>
            <a:r>
              <a:rPr lang="en-US"/>
              <a:t>Avslutning (IKKE konklusjon)</a:t>
            </a:r>
          </a:p>
          <a:p>
            <a:pPr marL="0" lvl="0" indent="0">
              <a:buNone/>
            </a:pPr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nb-NO" sz="4000"/>
              <a:t>Skriv selv</a:t>
            </a:r>
          </a:p>
        </p:txBody>
      </p:sp>
      <p:sp>
        <p:nvSpPr>
          <p:cNvPr id="3" name="Plassholder for innhold 2"/>
          <p:cNvSpPr txBox="1"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/>
              <a:t>Bruk gjerne oppskriften på s. 117 og 118 i boken.</a:t>
            </a:r>
          </a:p>
          <a:p>
            <a:pPr marL="0" lvl="0" indent="0">
              <a:buNone/>
            </a:pPr>
            <a:endParaRPr lang="nb-NO"/>
          </a:p>
          <a:p>
            <a:pPr lvl="0"/>
            <a:r>
              <a:rPr lang="nb-NO"/>
              <a:t>La deg inspirere av bildet</a:t>
            </a:r>
          </a:p>
          <a:p>
            <a:pPr marL="0" lvl="0" indent="0">
              <a:buNone/>
            </a:pPr>
            <a:endParaRPr lang="nb-NO"/>
          </a:p>
        </p:txBody>
      </p:sp>
      <p:sp>
        <p:nvSpPr>
          <p:cNvPr id="4" name="Pil høyre 3"/>
          <p:cNvSpPr/>
          <p:nvPr/>
        </p:nvSpPr>
        <p:spPr>
          <a:xfrm>
            <a:off x="5436098" y="3717035"/>
            <a:ext cx="978408" cy="484632"/>
          </a:xfrm>
          <a:custGeom>
            <a:avLst>
              <a:gd name="f0" fmla="val 16250"/>
              <a:gd name="f1" fmla="val 5400"/>
            </a:avLst>
            <a:gdLst>
              <a:gd name="f2" fmla="val 10800000"/>
              <a:gd name="f3" fmla="val 5400000"/>
              <a:gd name="f4" fmla="val 180"/>
              <a:gd name="f5" fmla="val w"/>
              <a:gd name="f6" fmla="val h"/>
              <a:gd name="f7" fmla="val 0"/>
              <a:gd name="f8" fmla="val 21600"/>
              <a:gd name="f9" fmla="val 10800"/>
              <a:gd name="f10" fmla="+- 0 0 0"/>
              <a:gd name="f11" fmla="+- 0 0 180"/>
              <a:gd name="f12" fmla="*/ f5 1 21600"/>
              <a:gd name="f13" fmla="*/ f6 1 21600"/>
              <a:gd name="f14" fmla="+- f8 0 f7"/>
              <a:gd name="f15" fmla="pin 0 f0 21600"/>
              <a:gd name="f16" fmla="pin 0 f1 10800"/>
              <a:gd name="f17" fmla="*/ f10 f2 1"/>
              <a:gd name="f18" fmla="*/ f11 f2 1"/>
              <a:gd name="f19" fmla="val f15"/>
              <a:gd name="f20" fmla="val f16"/>
              <a:gd name="f21" fmla="*/ f14 1 21600"/>
              <a:gd name="f22" fmla="*/ f15 f12 1"/>
              <a:gd name="f23" fmla="*/ f16 f13 1"/>
              <a:gd name="f24" fmla="*/ f17 1 f4"/>
              <a:gd name="f25" fmla="*/ f18 1 f4"/>
              <a:gd name="f26" fmla="+- 21600 0 f20"/>
              <a:gd name="f27" fmla="+- 21600 0 f19"/>
              <a:gd name="f28" fmla="*/ 0 f21 1"/>
              <a:gd name="f29" fmla="*/ 21600 f21 1"/>
              <a:gd name="f30" fmla="*/ f20 f13 1"/>
              <a:gd name="f31" fmla="*/ f19 f12 1"/>
              <a:gd name="f32" fmla="+- f24 0 f3"/>
              <a:gd name="f33" fmla="+- f25 0 f3"/>
              <a:gd name="f34" fmla="*/ f27 f20 1"/>
              <a:gd name="f35" fmla="*/ f28 1 f21"/>
              <a:gd name="f36" fmla="*/ f29 1 f21"/>
              <a:gd name="f37" fmla="*/ f26 f13 1"/>
              <a:gd name="f38" fmla="*/ f34 1 10800"/>
              <a:gd name="f39" fmla="*/ f35 f12 1"/>
              <a:gd name="f40" fmla="*/ f35 f13 1"/>
              <a:gd name="f41" fmla="*/ f36 f13 1"/>
              <a:gd name="f42" fmla="+- f19 f38 0"/>
              <a:gd name="f43" fmla="*/ f42 f12 1"/>
            </a:gdLst>
            <a:ahLst>
              <a:ahXY gdRefX="f0" minX="f7" maxX="f8" gdRefY="f1" minY="f7" maxY="f9">
                <a:pos x="f22" y="f23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32">
                <a:pos x="f31" y="f40"/>
              </a:cxn>
              <a:cxn ang="f33">
                <a:pos x="f31" y="f41"/>
              </a:cxn>
            </a:cxnLst>
            <a:rect l="f39" t="f30" r="f43" b="f37"/>
            <a:pathLst>
              <a:path w="21600" h="21600">
                <a:moveTo>
                  <a:pt x="f7" y="f20"/>
                </a:moveTo>
                <a:lnTo>
                  <a:pt x="f19" y="f20"/>
                </a:lnTo>
                <a:lnTo>
                  <a:pt x="f19" y="f7"/>
                </a:lnTo>
                <a:lnTo>
                  <a:pt x="f8" y="f9"/>
                </a:lnTo>
                <a:lnTo>
                  <a:pt x="f19" y="f8"/>
                </a:lnTo>
                <a:lnTo>
                  <a:pt x="f19" y="f26"/>
                </a:lnTo>
                <a:lnTo>
                  <a:pt x="f7" y="f26"/>
                </a:lnTo>
                <a:close/>
              </a:path>
            </a:pathLst>
          </a:custGeom>
          <a:solidFill>
            <a:srgbClr val="4F81BD"/>
          </a:solidFill>
          <a:ln w="25402">
            <a:solidFill>
              <a:srgbClr val="385D8A"/>
            </a:solidFill>
            <a:prstDash val="solid"/>
          </a:ln>
        </p:spPr>
        <p:txBody>
          <a:bodyPr vert="horz" wrap="square" lIns="91440" tIns="45720" rIns="91440" bIns="45720" anchor="ctr" anchorCtr="1" compatLnSpc="1"/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nb-NO" sz="1800" b="0" i="0" u="none" strike="noStrike" kern="1200" cap="none" spc="0" baseline="0">
              <a:solidFill>
                <a:srgbClr val="FFFFFF"/>
              </a:solidFill>
              <a:uFillTx/>
              <a:latin typeface="Calibri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 sz="4000"/>
              <a:t>Bruk bildet som utgangspunkt</a:t>
            </a:r>
          </a:p>
        </p:txBody>
      </p:sp>
      <p:pic>
        <p:nvPicPr>
          <p:cNvPr id="3" name="Plassholder for innhold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987820" y="1268757"/>
            <a:ext cx="3155064" cy="4525959"/>
          </a:xfrm>
        </p:spPr>
      </p:pic>
      <p:sp>
        <p:nvSpPr>
          <p:cNvPr id="4" name="TekstSylinder 3"/>
          <p:cNvSpPr txBox="1"/>
          <p:nvPr/>
        </p:nvSpPr>
        <p:spPr>
          <a:xfrm>
            <a:off x="4800600" y="5794716"/>
            <a:ext cx="1524000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700" dirty="0"/>
              <a:t>Karin Beate </a:t>
            </a:r>
            <a:r>
              <a:rPr lang="nb-NO" sz="700" dirty="0" smtClean="0"/>
              <a:t>Nøsterud/NTB </a:t>
            </a:r>
            <a:r>
              <a:rPr lang="nb-NO" sz="700" dirty="0" err="1"/>
              <a:t>scanpix</a:t>
            </a:r>
            <a:endParaRPr lang="nb-NO" sz="70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Intertekst_mal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Intertekst_mal</Template>
  <TotalTime>81</TotalTime>
  <Words>124</Words>
  <Application>Microsoft Office PowerPoint</Application>
  <PresentationFormat>Skjermfremvisning (4:3)</PresentationFormat>
  <Paragraphs>43</Paragraphs>
  <Slides>9</Slides>
  <Notes>0</Notes>
  <HiddenSlides>0</HiddenSlides>
  <MMClips>0</MMClips>
  <ScaleCrop>false</ScaleCrop>
  <HeadingPairs>
    <vt:vector size="6" baseType="variant">
      <vt:variant>
        <vt:lpstr>Brukte skrifter</vt:lpstr>
      </vt:variant>
      <vt:variant>
        <vt:i4>2</vt:i4>
      </vt:variant>
      <vt:variant>
        <vt:lpstr>Tema</vt:lpstr>
      </vt:variant>
      <vt:variant>
        <vt:i4>1</vt:i4>
      </vt:variant>
      <vt:variant>
        <vt:lpstr>Lysbildetitler</vt:lpstr>
      </vt:variant>
      <vt:variant>
        <vt:i4>9</vt:i4>
      </vt:variant>
    </vt:vector>
  </HeadingPairs>
  <TitlesOfParts>
    <vt:vector size="12" baseType="lpstr">
      <vt:lpstr>Arial</vt:lpstr>
      <vt:lpstr>Calibri</vt:lpstr>
      <vt:lpstr>Intertekst_mal</vt:lpstr>
      <vt:lpstr>Kapittel 4 Skriv!</vt:lpstr>
      <vt:lpstr>Tre hovedgrener</vt:lpstr>
      <vt:lpstr>Novelleteksten</vt:lpstr>
      <vt:lpstr>Hvordan skrive kreativt?</vt:lpstr>
      <vt:lpstr>Hva skal formidles til leseren?</vt:lpstr>
      <vt:lpstr>Hvordan skal du formidle til leseren?</vt:lpstr>
      <vt:lpstr>Struktur</vt:lpstr>
      <vt:lpstr>Skriv selv</vt:lpstr>
      <vt:lpstr>Bruk bildet som utgangspunkt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SKJØNNLITTERÆR SKRIVING</dc:title>
  <dc:creator>Astrid Kleiveland</dc:creator>
  <cp:lastModifiedBy>Malgorzata Golinska</cp:lastModifiedBy>
  <cp:revision>3</cp:revision>
  <dcterms:created xsi:type="dcterms:W3CDTF">2013-08-09T07:51:16Z</dcterms:created>
  <dcterms:modified xsi:type="dcterms:W3CDTF">2016-01-21T11:03:29Z</dcterms:modified>
</cp:coreProperties>
</file>