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94" d="100"/>
          <a:sy n="94" d="100"/>
        </p:scale>
        <p:origin x="1716" y="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07.04.2016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Lyrikk</a:t>
            </a:r>
            <a:endParaRPr lang="nb-NO" dirty="0" smtClean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367756"/>
            <a:ext cx="4267200" cy="2990850"/>
          </a:xfrm>
        </p:spPr>
      </p:pic>
    </p:spTree>
    <p:extLst>
      <p:ext uri="{BB962C8B-B14F-4D97-AF65-F5344CB8AC3E}">
        <p14:creationId xmlns:p14="http://schemas.microsoft.com/office/powerpoint/2010/main" val="385547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/>
              <a:t>K</a:t>
            </a:r>
            <a:r>
              <a:rPr lang="nb-NO" dirty="0" smtClean="0"/>
              <a:t>va </a:t>
            </a:r>
            <a:r>
              <a:rPr lang="nb-NO" dirty="0" smtClean="0"/>
              <a:t>er lyrikk?</a:t>
            </a:r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nb-NO" dirty="0" smtClean="0"/>
              <a:t>Lyrikken </a:t>
            </a:r>
            <a:r>
              <a:rPr lang="nb-NO" dirty="0" err="1" smtClean="0"/>
              <a:t>utnytjar</a:t>
            </a:r>
            <a:r>
              <a:rPr lang="nb-NO" dirty="0" smtClean="0"/>
              <a:t> </a:t>
            </a:r>
            <a:r>
              <a:rPr lang="nb-NO" dirty="0" smtClean="0"/>
              <a:t>klangen og rytmen i språket .</a:t>
            </a:r>
          </a:p>
          <a:p>
            <a:pPr eaLnBrk="1" hangingPunct="1">
              <a:defRPr/>
            </a:pPr>
            <a:r>
              <a:rPr lang="nb-NO" dirty="0" smtClean="0"/>
              <a:t>Lyrikk er beslekta med musikk: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nb-NO" dirty="0"/>
              <a:t>o</a:t>
            </a:r>
            <a:r>
              <a:rPr lang="nb-NO" dirty="0" smtClean="0"/>
              <a:t>rdet lyrikk </a:t>
            </a:r>
            <a:r>
              <a:rPr lang="nb-NO" dirty="0" smtClean="0"/>
              <a:t>kjem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smtClean="0"/>
              <a:t>«</a:t>
            </a:r>
            <a:r>
              <a:rPr lang="nb-NO" dirty="0" err="1" smtClean="0"/>
              <a:t>song</a:t>
            </a:r>
            <a:r>
              <a:rPr lang="nb-NO" dirty="0" smtClean="0"/>
              <a:t> </a:t>
            </a:r>
            <a:r>
              <a:rPr lang="nb-NO" dirty="0" smtClean="0"/>
              <a:t>til </a:t>
            </a:r>
            <a:r>
              <a:rPr lang="nb-NO" dirty="0" err="1" smtClean="0"/>
              <a:t>lyrespel</a:t>
            </a:r>
            <a:r>
              <a:rPr lang="nb-NO" dirty="0" smtClean="0"/>
              <a:t>».</a:t>
            </a:r>
            <a:endParaRPr lang="nb-NO" dirty="0" smtClean="0"/>
          </a:p>
          <a:p>
            <a:pPr eaLnBrk="1" hangingPunct="1">
              <a:defRPr/>
            </a:pPr>
            <a:r>
              <a:rPr lang="nb-NO" dirty="0" err="1" smtClean="0"/>
              <a:t>Sangtekstar</a:t>
            </a:r>
            <a:r>
              <a:rPr lang="nb-NO" dirty="0" smtClean="0"/>
              <a:t> </a:t>
            </a:r>
            <a:r>
              <a:rPr lang="nb-NO" dirty="0" smtClean="0"/>
              <a:t>er </a:t>
            </a:r>
            <a:r>
              <a:rPr lang="nb-NO" dirty="0" smtClean="0"/>
              <a:t>òg lyrikk</a:t>
            </a:r>
            <a:r>
              <a:rPr lang="nb-NO" dirty="0" smtClean="0"/>
              <a:t>.</a:t>
            </a:r>
          </a:p>
          <a:p>
            <a:pPr eaLnBrk="1" hangingPunct="1">
              <a:defRPr/>
            </a:pPr>
            <a:r>
              <a:rPr lang="nb-NO" dirty="0" smtClean="0"/>
              <a:t>Rapp er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ny lyrisk musikksjanger.</a:t>
            </a:r>
          </a:p>
        </p:txBody>
      </p:sp>
    </p:spTree>
    <p:extLst>
      <p:ext uri="{BB962C8B-B14F-4D97-AF65-F5344CB8AC3E}">
        <p14:creationId xmlns:p14="http://schemas.microsoft.com/office/powerpoint/2010/main" val="309313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Lyrikken </a:t>
            </a:r>
          </a:p>
        </p:txBody>
      </p:sp>
      <p:sp>
        <p:nvSpPr>
          <p:cNvPr id="409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vil formidle sterke </a:t>
            </a:r>
            <a:r>
              <a:rPr lang="nb-NO" dirty="0" smtClean="0"/>
              <a:t>kjensler</a:t>
            </a:r>
            <a:endParaRPr lang="nb-NO" dirty="0" smtClean="0"/>
          </a:p>
          <a:p>
            <a:pPr eaLnBrk="1" hangingPunct="1"/>
            <a:r>
              <a:rPr lang="nb-NO" dirty="0" smtClean="0"/>
              <a:t>vil </a:t>
            </a:r>
            <a:r>
              <a:rPr lang="nb-NO" dirty="0" err="1" smtClean="0"/>
              <a:t>seie</a:t>
            </a:r>
            <a:r>
              <a:rPr lang="nb-NO" dirty="0" smtClean="0"/>
              <a:t> </a:t>
            </a:r>
            <a:r>
              <a:rPr lang="nb-NO" dirty="0" err="1" smtClean="0"/>
              <a:t>mykje</a:t>
            </a:r>
            <a:r>
              <a:rPr lang="nb-NO" dirty="0" smtClean="0"/>
              <a:t> </a:t>
            </a:r>
            <a:r>
              <a:rPr lang="nb-NO" dirty="0" smtClean="0"/>
              <a:t>med få ord</a:t>
            </a:r>
          </a:p>
          <a:p>
            <a:pPr eaLnBrk="1" hangingPunct="1"/>
            <a:r>
              <a:rPr lang="nb-NO" dirty="0" smtClean="0"/>
              <a:t>er den mest </a:t>
            </a:r>
            <a:r>
              <a:rPr lang="nb-NO" dirty="0" err="1" smtClean="0"/>
              <a:t>personlege</a:t>
            </a:r>
            <a:r>
              <a:rPr lang="nb-NO" dirty="0" smtClean="0"/>
              <a:t> </a:t>
            </a:r>
            <a:r>
              <a:rPr lang="nb-NO" dirty="0" smtClean="0"/>
              <a:t>av alle litterære </a:t>
            </a:r>
            <a:r>
              <a:rPr lang="nb-NO" dirty="0" err="1" smtClean="0"/>
              <a:t>sjangrar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79871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To forskjellige </a:t>
            </a:r>
            <a:r>
              <a:rPr lang="nb-NO" dirty="0" err="1" smtClean="0"/>
              <a:t>typar</a:t>
            </a:r>
            <a:r>
              <a:rPr lang="nb-NO" dirty="0" smtClean="0"/>
              <a:t> </a:t>
            </a:r>
            <a:r>
              <a:rPr lang="nb-NO" dirty="0" smtClean="0"/>
              <a:t>rim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nb-NO" b="1" dirty="0" smtClean="0"/>
              <a:t>1 Enderim:</a:t>
            </a:r>
          </a:p>
          <a:p>
            <a:pPr marL="0" indent="0" eaLnBrk="1" hangingPunct="1">
              <a:buFont typeface="Arial" charset="0"/>
              <a:buNone/>
            </a:pPr>
            <a:endParaRPr lang="nb-NO" b="1" dirty="0" smtClean="0"/>
          </a:p>
          <a:p>
            <a:pPr marL="0" indent="0" eaLnBrk="1" hangingPunct="1">
              <a:buFont typeface="Arial" charset="0"/>
              <a:buNone/>
            </a:pPr>
            <a:r>
              <a:rPr lang="nb-NO" dirty="0" smtClean="0"/>
              <a:t>«De brente våre gårder.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dirty="0" smtClean="0"/>
              <a:t>De drepte våre menn.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dirty="0" smtClean="0"/>
              <a:t>La våre hjerter hamre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dirty="0" smtClean="0"/>
              <a:t>det om og om igjen.»</a:t>
            </a:r>
          </a:p>
        </p:txBody>
      </p:sp>
    </p:spTree>
    <p:extLst>
      <p:ext uri="{BB962C8B-B14F-4D97-AF65-F5344CB8AC3E}">
        <p14:creationId xmlns:p14="http://schemas.microsoft.com/office/powerpoint/2010/main" val="152480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To forskjellige </a:t>
            </a:r>
            <a:r>
              <a:rPr lang="nb-NO" dirty="0" err="1" smtClean="0"/>
              <a:t>typar</a:t>
            </a:r>
            <a:r>
              <a:rPr lang="nb-NO" dirty="0" smtClean="0"/>
              <a:t> </a:t>
            </a:r>
            <a:r>
              <a:rPr lang="nb-NO" dirty="0" smtClean="0"/>
              <a:t>rim </a:t>
            </a:r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nb-NO" b="1" dirty="0" smtClean="0"/>
              <a:t>2 Bokstavrim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dirty="0" smtClean="0"/>
              <a:t>er </a:t>
            </a:r>
            <a:r>
              <a:rPr lang="nb-NO" dirty="0" smtClean="0"/>
              <a:t>same </a:t>
            </a:r>
            <a:r>
              <a:rPr lang="nb-NO" dirty="0" smtClean="0"/>
              <a:t>konsonant </a:t>
            </a:r>
            <a:r>
              <a:rPr lang="nb-NO" dirty="0" smtClean="0"/>
              <a:t>i </a:t>
            </a:r>
            <a:r>
              <a:rPr lang="nb-NO" dirty="0" err="1" smtClean="0"/>
              <a:t>byrjinga</a:t>
            </a:r>
            <a:r>
              <a:rPr lang="nb-NO" dirty="0" smtClean="0"/>
              <a:t> av orda:</a:t>
            </a:r>
            <a:endParaRPr lang="nb-NO" dirty="0" smtClean="0"/>
          </a:p>
          <a:p>
            <a:pPr marL="0" indent="0" eaLnBrk="1" hangingPunct="1">
              <a:buFont typeface="Arial" charset="0"/>
              <a:buNone/>
            </a:pPr>
            <a:r>
              <a:rPr lang="nb-NO" b="1" dirty="0" smtClean="0"/>
              <a:t>Do</a:t>
            </a:r>
            <a:r>
              <a:rPr lang="nb-NO" dirty="0" smtClean="0"/>
              <a:t>nald </a:t>
            </a:r>
            <a:r>
              <a:rPr lang="nb-NO" b="1" dirty="0" err="1" smtClean="0"/>
              <a:t>Du</a:t>
            </a:r>
            <a:r>
              <a:rPr lang="nb-NO" dirty="0" err="1" smtClean="0"/>
              <a:t>ck</a:t>
            </a:r>
            <a:endParaRPr lang="nb-NO" dirty="0" smtClean="0"/>
          </a:p>
          <a:p>
            <a:pPr marL="0" indent="0" eaLnBrk="1" hangingPunct="1">
              <a:buFont typeface="Arial" charset="0"/>
              <a:buNone/>
            </a:pPr>
            <a:endParaRPr lang="nb-NO" dirty="0" smtClean="0"/>
          </a:p>
          <a:p>
            <a:pPr marL="0" indent="0" eaLnBrk="1" hangingPunct="1">
              <a:buFont typeface="Arial" charset="0"/>
              <a:buNone/>
            </a:pPr>
            <a:r>
              <a:rPr lang="nb-NO" dirty="0" smtClean="0"/>
              <a:t>«Noen ganger hører jeg </a:t>
            </a:r>
            <a:r>
              <a:rPr lang="nb-NO" b="1" dirty="0" smtClean="0"/>
              <a:t>bla</a:t>
            </a:r>
            <a:r>
              <a:rPr lang="nb-NO" dirty="0" smtClean="0"/>
              <a:t>dsusets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b="1" dirty="0" smtClean="0"/>
              <a:t>ba</a:t>
            </a:r>
            <a:r>
              <a:rPr lang="nb-NO" dirty="0" smtClean="0"/>
              <a:t>nnende </a:t>
            </a:r>
            <a:r>
              <a:rPr lang="nb-NO" b="1" dirty="0" smtClean="0"/>
              <a:t>be</a:t>
            </a:r>
            <a:r>
              <a:rPr lang="nb-NO" dirty="0" smtClean="0"/>
              <a:t>skjeder til menneskene»</a:t>
            </a:r>
          </a:p>
        </p:txBody>
      </p:sp>
    </p:spTree>
    <p:extLst>
      <p:ext uri="{BB962C8B-B14F-4D97-AF65-F5344CB8AC3E}">
        <p14:creationId xmlns:p14="http://schemas.microsoft.com/office/powerpoint/2010/main" val="61191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err="1" smtClean="0"/>
              <a:t>Språklege</a:t>
            </a:r>
            <a:r>
              <a:rPr lang="nb-NO" dirty="0" smtClean="0"/>
              <a:t> </a:t>
            </a:r>
            <a:r>
              <a:rPr lang="nb-NO" dirty="0" err="1" smtClean="0"/>
              <a:t>bilete</a:t>
            </a:r>
            <a:endParaRPr lang="nb-NO" dirty="0" smtClean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b="1" dirty="0" err="1" smtClean="0"/>
              <a:t>Samanlikning</a:t>
            </a:r>
            <a:r>
              <a:rPr lang="nb-NO" dirty="0" smtClean="0"/>
              <a:t>: Du er som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vind</a:t>
            </a:r>
          </a:p>
          <a:p>
            <a:pPr eaLnBrk="1" hangingPunct="1"/>
            <a:r>
              <a:rPr lang="nb-NO" b="1" dirty="0" smtClean="0"/>
              <a:t>Metafor</a:t>
            </a:r>
            <a:r>
              <a:rPr lang="nb-NO" dirty="0" smtClean="0"/>
              <a:t>: Du er vinden</a:t>
            </a:r>
          </a:p>
          <a:p>
            <a:pPr eaLnBrk="1" hangingPunct="1"/>
            <a:r>
              <a:rPr lang="nb-NO" b="1" dirty="0" smtClean="0"/>
              <a:t>Personifikasjon</a:t>
            </a:r>
            <a:r>
              <a:rPr lang="nb-NO" dirty="0" smtClean="0"/>
              <a:t>: Døden </a:t>
            </a:r>
            <a:r>
              <a:rPr lang="nb-NO" dirty="0" err="1" smtClean="0"/>
              <a:t>ventar</a:t>
            </a:r>
            <a:r>
              <a:rPr lang="nb-NO" dirty="0" smtClean="0"/>
              <a:t> </a:t>
            </a:r>
            <a:r>
              <a:rPr lang="nb-NO" dirty="0" smtClean="0"/>
              <a:t>bak neste sving</a:t>
            </a:r>
          </a:p>
          <a:p>
            <a:pPr eaLnBrk="1" hangingPunct="1"/>
            <a:r>
              <a:rPr lang="nb-NO" b="1" dirty="0" smtClean="0"/>
              <a:t>Besjeling</a:t>
            </a:r>
            <a:r>
              <a:rPr lang="nb-NO" dirty="0" smtClean="0"/>
              <a:t>: </a:t>
            </a:r>
            <a:r>
              <a:rPr lang="nb-NO" dirty="0" err="1" smtClean="0"/>
              <a:t>Bussane</a:t>
            </a:r>
            <a:r>
              <a:rPr lang="nb-NO" dirty="0" smtClean="0"/>
              <a:t> </a:t>
            </a:r>
            <a:r>
              <a:rPr lang="nb-NO" dirty="0" err="1" smtClean="0"/>
              <a:t>lengtar</a:t>
            </a:r>
            <a:r>
              <a:rPr lang="nb-NO" dirty="0" smtClean="0"/>
              <a:t> heim</a:t>
            </a:r>
            <a:endParaRPr lang="nb-NO" dirty="0" smtClean="0"/>
          </a:p>
          <a:p>
            <a:pPr eaLnBrk="1" hangingPunct="1"/>
            <a:r>
              <a:rPr lang="nb-NO" b="1" dirty="0" smtClean="0"/>
              <a:t>Symbol</a:t>
            </a:r>
            <a:r>
              <a:rPr lang="nb-NO" dirty="0" smtClean="0"/>
              <a:t>: </a:t>
            </a:r>
            <a:r>
              <a:rPr lang="nb-NO" dirty="0" err="1" smtClean="0"/>
              <a:t>Hjarte</a:t>
            </a:r>
            <a:r>
              <a:rPr lang="nb-NO" dirty="0" smtClean="0"/>
              <a:t> </a:t>
            </a:r>
            <a:r>
              <a:rPr lang="nb-NO" dirty="0" smtClean="0"/>
              <a:t>symboliserer </a:t>
            </a:r>
            <a:r>
              <a:rPr lang="nb-NO" dirty="0" smtClean="0"/>
              <a:t>kjærleik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27721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Omgrep</a:t>
            </a:r>
            <a:endParaRPr lang="nb-NO" dirty="0" smtClean="0"/>
          </a:p>
        </p:txBody>
      </p:sp>
      <p:sp>
        <p:nvSpPr>
          <p:cNvPr id="819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Ei </a:t>
            </a:r>
            <a:r>
              <a:rPr lang="nb-NO" b="1" dirty="0" smtClean="0"/>
              <a:t>strofe</a:t>
            </a:r>
            <a:r>
              <a:rPr lang="nb-NO" dirty="0" smtClean="0"/>
              <a:t> er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smtClean="0"/>
              <a:t>avsnitt i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smtClean="0"/>
              <a:t>dikt</a:t>
            </a:r>
          </a:p>
          <a:p>
            <a:pPr eaLnBrk="1" hangingPunct="1"/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b="1" dirty="0" smtClean="0"/>
              <a:t>vers</a:t>
            </a:r>
            <a:r>
              <a:rPr lang="nb-NO" dirty="0" smtClean="0"/>
              <a:t> er </a:t>
            </a:r>
            <a:r>
              <a:rPr lang="nb-NO" dirty="0" smtClean="0"/>
              <a:t>ei </a:t>
            </a:r>
            <a:r>
              <a:rPr lang="nb-NO" dirty="0" smtClean="0"/>
              <a:t>linje i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smtClean="0"/>
              <a:t>dikt</a:t>
            </a:r>
          </a:p>
          <a:p>
            <a:pPr eaLnBrk="1" hangingPunct="1"/>
            <a:endParaRPr lang="nb-NO" dirty="0" smtClean="0"/>
          </a:p>
          <a:p>
            <a:pPr eaLnBrk="1" hangingPunct="1"/>
            <a:r>
              <a:rPr lang="nb-NO" b="1" dirty="0" smtClean="0"/>
              <a:t>Frie vers</a:t>
            </a:r>
            <a:r>
              <a:rPr lang="nb-NO" dirty="0" smtClean="0"/>
              <a:t>: </a:t>
            </a:r>
            <a:r>
              <a:rPr lang="nb-NO" dirty="0" err="1" smtClean="0"/>
              <a:t>Utan</a:t>
            </a:r>
            <a:r>
              <a:rPr lang="nb-NO" dirty="0" smtClean="0"/>
              <a:t> </a:t>
            </a:r>
            <a:r>
              <a:rPr lang="nb-NO" dirty="0" smtClean="0"/>
              <a:t>fast </a:t>
            </a:r>
            <a:r>
              <a:rPr lang="nb-NO" dirty="0" err="1" smtClean="0"/>
              <a:t>rimsystem</a:t>
            </a:r>
            <a:endParaRPr lang="nb-NO" dirty="0" smtClean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50537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21</TotalTime>
  <Words>168</Words>
  <Application>Microsoft Office PowerPoint</Application>
  <PresentationFormat>Skjermfremvisning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Signatur_mal</vt:lpstr>
      <vt:lpstr>Lyrikk</vt:lpstr>
      <vt:lpstr>Kva er lyrikk?</vt:lpstr>
      <vt:lpstr>Lyrikken </vt:lpstr>
      <vt:lpstr>To forskjellige typar rim</vt:lpstr>
      <vt:lpstr>To forskjellige typar rim </vt:lpstr>
      <vt:lpstr>Språklege bilete</vt:lpstr>
      <vt:lpstr>Omgrep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lyrikk</dc:title>
  <dc:creator>Ingvild Sommer</dc:creator>
  <cp:lastModifiedBy>Kari Brudevoll</cp:lastModifiedBy>
  <cp:revision>3</cp:revision>
  <dcterms:created xsi:type="dcterms:W3CDTF">2013-08-08T09:15:44Z</dcterms:created>
  <dcterms:modified xsi:type="dcterms:W3CDTF">2016-04-07T08:03:40Z</dcterms:modified>
</cp:coreProperties>
</file>