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94" d="100"/>
          <a:sy n="94" d="100"/>
        </p:scale>
        <p:origin x="1716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06.04.2016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896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90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602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318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850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629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608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037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5875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1846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06.04.2016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890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Munnleg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kommunikasjon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563888" y="980728"/>
            <a:ext cx="1656184" cy="1656184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dirty="0" smtClean="0"/>
              <a:t>2</a:t>
            </a:r>
            <a:endParaRPr lang="nb-NO" sz="7200" dirty="0"/>
          </a:p>
        </p:txBody>
      </p:sp>
    </p:spTree>
    <p:extLst>
      <p:ext uri="{BB962C8B-B14F-4D97-AF65-F5344CB8AC3E}">
        <p14:creationId xmlns:p14="http://schemas.microsoft.com/office/powerpoint/2010/main" val="369229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Innhaldet</a:t>
            </a:r>
            <a:r>
              <a:rPr lang="nb-NO" dirty="0" smtClean="0"/>
              <a:t> </a:t>
            </a:r>
            <a:r>
              <a:rPr lang="nb-NO" dirty="0" smtClean="0"/>
              <a:t>i presentasjonen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Tydeleg</a:t>
            </a:r>
            <a:r>
              <a:rPr lang="nb-NO" dirty="0" smtClean="0"/>
              <a:t> </a:t>
            </a:r>
            <a:r>
              <a:rPr lang="nb-NO" dirty="0" err="1" smtClean="0"/>
              <a:t>byrjing</a:t>
            </a:r>
            <a:r>
              <a:rPr lang="nb-NO" dirty="0" smtClean="0"/>
              <a:t>. </a:t>
            </a:r>
            <a:r>
              <a:rPr lang="nb-NO" dirty="0" smtClean="0"/>
              <a:t>Fang </a:t>
            </a:r>
            <a:r>
              <a:rPr lang="nb-NO" dirty="0" err="1" smtClean="0"/>
              <a:t>merkdsemda</a:t>
            </a:r>
            <a:r>
              <a:rPr lang="nb-NO" dirty="0" smtClean="0"/>
              <a:t> med </a:t>
            </a:r>
            <a:r>
              <a:rPr lang="nb-NO" dirty="0" err="1" smtClean="0"/>
              <a:t>ein</a:t>
            </a:r>
            <a:r>
              <a:rPr lang="nb-NO" dirty="0" smtClean="0"/>
              <a:t> gong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Raud</a:t>
            </a:r>
            <a:r>
              <a:rPr lang="nb-NO" dirty="0" smtClean="0"/>
              <a:t> </a:t>
            </a:r>
            <a:r>
              <a:rPr lang="nb-NO" dirty="0" smtClean="0"/>
              <a:t>tråd. </a:t>
            </a:r>
            <a:r>
              <a:rPr lang="nb-NO" dirty="0" err="1" smtClean="0"/>
              <a:t>Samanheng</a:t>
            </a:r>
            <a:r>
              <a:rPr lang="nb-NO" dirty="0" smtClean="0"/>
              <a:t>.</a:t>
            </a:r>
            <a:endParaRPr lang="nb-NO" dirty="0" smtClean="0"/>
          </a:p>
          <a:p>
            <a:r>
              <a:rPr lang="nb-NO" dirty="0" err="1" smtClean="0"/>
              <a:t>Tydelag</a:t>
            </a:r>
            <a:r>
              <a:rPr lang="nb-NO" dirty="0" smtClean="0"/>
              <a:t> </a:t>
            </a:r>
            <a:r>
              <a:rPr lang="nb-NO" dirty="0" smtClean="0"/>
              <a:t>avslutning. «Til slutt vil </a:t>
            </a:r>
            <a:r>
              <a:rPr lang="nb-NO" dirty="0" err="1" smtClean="0"/>
              <a:t>eg</a:t>
            </a:r>
            <a:r>
              <a:rPr lang="nb-NO" dirty="0" smtClean="0"/>
              <a:t>…»</a:t>
            </a:r>
          </a:p>
          <a:p>
            <a:r>
              <a:rPr lang="nb-NO" dirty="0" smtClean="0"/>
              <a:t>Tilpassa </a:t>
            </a:r>
            <a:r>
              <a:rPr lang="nb-NO" dirty="0" err="1" smtClean="0"/>
              <a:t>tilhøyrarane</a:t>
            </a:r>
            <a:r>
              <a:rPr lang="nb-NO" dirty="0" smtClean="0"/>
              <a:t> og </a:t>
            </a:r>
            <a:r>
              <a:rPr lang="nb-NO" dirty="0" smtClean="0"/>
              <a:t>gi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smtClean="0"/>
              <a:t>ny </a:t>
            </a:r>
            <a:r>
              <a:rPr lang="nb-NO" dirty="0" smtClean="0"/>
              <a:t>kunnskap.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959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smtClean="0"/>
              <a:t>god </a:t>
            </a:r>
            <a:r>
              <a:rPr lang="nb-NO" dirty="0" err="1" smtClean="0"/>
              <a:t>lyttar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330704" cy="432047"/>
          </a:xfrm>
        </p:spPr>
        <p:txBody>
          <a:bodyPr>
            <a:noAutofit/>
          </a:bodyPr>
          <a:lstStyle/>
          <a:p>
            <a:r>
              <a:rPr lang="nb-NO" sz="2600" dirty="0" err="1" smtClean="0"/>
              <a:t>Ein</a:t>
            </a:r>
            <a:r>
              <a:rPr lang="nb-NO" sz="2600" dirty="0" smtClean="0"/>
              <a:t> </a:t>
            </a:r>
            <a:r>
              <a:rPr lang="nb-NO" sz="2600" dirty="0" err="1" smtClean="0"/>
              <a:t>munnleg</a:t>
            </a:r>
            <a:r>
              <a:rPr lang="nb-NO" sz="2600" dirty="0" smtClean="0"/>
              <a:t> </a:t>
            </a:r>
            <a:r>
              <a:rPr lang="nb-NO" sz="2600" dirty="0" smtClean="0"/>
              <a:t>presentasjon blir </a:t>
            </a:r>
            <a:r>
              <a:rPr lang="nb-NO" sz="2600" dirty="0" smtClean="0"/>
              <a:t>betre </a:t>
            </a:r>
            <a:r>
              <a:rPr lang="nb-NO" sz="2600" dirty="0" smtClean="0"/>
              <a:t>med gode </a:t>
            </a:r>
            <a:r>
              <a:rPr lang="nb-NO" sz="2600" dirty="0" err="1" smtClean="0"/>
              <a:t>lyttarar</a:t>
            </a:r>
            <a:r>
              <a:rPr lang="nb-NO" sz="2600" dirty="0" smtClean="0"/>
              <a:t>.</a:t>
            </a:r>
            <a:endParaRPr lang="nb-NO" sz="2600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20888"/>
            <a:ext cx="5080000" cy="32893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67544" y="1783844"/>
            <a:ext cx="30243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 at du </a:t>
            </a:r>
            <a:r>
              <a:rPr lang="nb-NO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følgjer </a:t>
            </a:r>
            <a:r>
              <a:rPr lang="nb-NO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med. Nikk, smil, ta </a:t>
            </a:r>
            <a:r>
              <a:rPr lang="nb-NO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notat.</a:t>
            </a:r>
            <a:endParaRPr lang="nb-NO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b-NO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</a:t>
            </a:r>
            <a:r>
              <a:rPr lang="nb-NO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 </a:t>
            </a:r>
            <a:r>
              <a:rPr lang="nb-NO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til-</a:t>
            </a:r>
            <a:r>
              <a:rPr lang="nb-NO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høyrar</a:t>
            </a:r>
            <a:r>
              <a:rPr lang="nb-NO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forstyrrar</a:t>
            </a:r>
            <a:r>
              <a:rPr lang="nb-NO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 som skal presentere </a:t>
            </a:r>
            <a:r>
              <a:rPr lang="nb-NO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noko</a:t>
            </a:r>
            <a:r>
              <a:rPr lang="nb-NO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nb-NO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Småprat, bruk av PC, gå på toalettet, </a:t>
            </a:r>
            <a:r>
              <a:rPr lang="nb-NO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leggje</a:t>
            </a:r>
            <a:r>
              <a:rPr lang="nb-NO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hovudet</a:t>
            </a:r>
            <a:r>
              <a:rPr lang="nb-NO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hendene</a:t>
            </a:r>
            <a:r>
              <a:rPr lang="nb-NO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nb-NO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1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Vurdering av presentasjon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 err="1" smtClean="0"/>
              <a:t>Innhald</a:t>
            </a:r>
            <a:r>
              <a:rPr lang="nb-NO" b="1" dirty="0" smtClean="0"/>
              <a:t>: </a:t>
            </a:r>
          </a:p>
          <a:p>
            <a:r>
              <a:rPr lang="nb-NO" dirty="0" smtClean="0"/>
              <a:t>Klarte </a:t>
            </a:r>
            <a:r>
              <a:rPr lang="nb-NO" dirty="0" err="1" smtClean="0"/>
              <a:t>føredragshaldaren</a:t>
            </a:r>
            <a:r>
              <a:rPr lang="nb-NO" dirty="0" smtClean="0"/>
              <a:t> </a:t>
            </a:r>
            <a:r>
              <a:rPr lang="nb-NO" dirty="0" smtClean="0"/>
              <a:t>å </a:t>
            </a:r>
            <a:r>
              <a:rPr lang="nb-NO" dirty="0" err="1" smtClean="0"/>
              <a:t>seie</a:t>
            </a:r>
            <a:r>
              <a:rPr lang="nb-NO" dirty="0" smtClean="0"/>
              <a:t> </a:t>
            </a:r>
            <a:r>
              <a:rPr lang="nb-NO" dirty="0" err="1" smtClean="0"/>
              <a:t>noko</a:t>
            </a:r>
            <a:r>
              <a:rPr lang="nb-NO" dirty="0" smtClean="0"/>
              <a:t> viktig </a:t>
            </a:r>
            <a:r>
              <a:rPr lang="nb-NO" dirty="0" smtClean="0"/>
              <a:t>om emnet? </a:t>
            </a:r>
          </a:p>
          <a:p>
            <a:r>
              <a:rPr lang="nb-NO" dirty="0" err="1" smtClean="0"/>
              <a:t>Raud</a:t>
            </a:r>
            <a:r>
              <a:rPr lang="nb-NO" dirty="0" smtClean="0"/>
              <a:t> </a:t>
            </a:r>
            <a:r>
              <a:rPr lang="nb-NO" dirty="0" smtClean="0"/>
              <a:t>tråd? </a:t>
            </a:r>
          </a:p>
          <a:p>
            <a:r>
              <a:rPr lang="nb-NO" dirty="0" smtClean="0"/>
              <a:t>Lærte du </a:t>
            </a:r>
            <a:r>
              <a:rPr lang="nb-NO" dirty="0" err="1" smtClean="0"/>
              <a:t>noko</a:t>
            </a:r>
            <a:r>
              <a:rPr lang="nb-NO" dirty="0" smtClean="0"/>
              <a:t> nytt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Framføring:</a:t>
            </a:r>
          </a:p>
          <a:p>
            <a:r>
              <a:rPr lang="nb-NO" dirty="0" smtClean="0"/>
              <a:t>Var </a:t>
            </a:r>
            <a:r>
              <a:rPr lang="nb-NO" dirty="0" err="1" smtClean="0"/>
              <a:t>føredragshaldaren</a:t>
            </a:r>
            <a:r>
              <a:rPr lang="nb-NO" dirty="0" smtClean="0"/>
              <a:t> godt førebudd?</a:t>
            </a:r>
            <a:endParaRPr lang="nb-NO" dirty="0" smtClean="0"/>
          </a:p>
          <a:p>
            <a:r>
              <a:rPr lang="nb-NO" dirty="0" err="1" smtClean="0"/>
              <a:t>Tydeleg</a:t>
            </a:r>
            <a:r>
              <a:rPr lang="nb-NO" dirty="0" smtClean="0"/>
              <a:t> </a:t>
            </a:r>
            <a:r>
              <a:rPr lang="nb-NO" dirty="0" err="1" smtClean="0"/>
              <a:t>byrjing</a:t>
            </a:r>
            <a:r>
              <a:rPr lang="nb-NO" dirty="0" smtClean="0"/>
              <a:t>?</a:t>
            </a:r>
            <a:endParaRPr lang="nb-NO" dirty="0" smtClean="0"/>
          </a:p>
          <a:p>
            <a:r>
              <a:rPr lang="nb-NO" dirty="0" smtClean="0"/>
              <a:t>God kontakt med publikum?</a:t>
            </a:r>
          </a:p>
          <a:p>
            <a:r>
              <a:rPr lang="nb-NO" dirty="0" smtClean="0"/>
              <a:t>God bruk av hjelpemiddel?</a:t>
            </a:r>
            <a:endParaRPr lang="nb-NO" dirty="0" smtClean="0"/>
          </a:p>
          <a:p>
            <a:r>
              <a:rPr lang="nb-NO" dirty="0" err="1" smtClean="0"/>
              <a:t>Tydeleg</a:t>
            </a:r>
            <a:r>
              <a:rPr lang="nb-NO" dirty="0" smtClean="0"/>
              <a:t> </a:t>
            </a:r>
            <a:r>
              <a:rPr lang="nb-NO" dirty="0" smtClean="0"/>
              <a:t>avslutning?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964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Ulike roller i </a:t>
            </a:r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samtale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000" dirty="0" smtClean="0"/>
              <a:t>God samtale: Får fram </a:t>
            </a:r>
            <a:r>
              <a:rPr lang="nb-NO" sz="3000" dirty="0" err="1" smtClean="0"/>
              <a:t>tankar</a:t>
            </a:r>
            <a:r>
              <a:rPr lang="nb-NO" sz="3000" dirty="0" smtClean="0"/>
              <a:t> </a:t>
            </a:r>
            <a:r>
              <a:rPr lang="nb-NO" sz="3000" dirty="0" smtClean="0"/>
              <a:t>og </a:t>
            </a:r>
            <a:r>
              <a:rPr lang="nb-NO" sz="3000" dirty="0" err="1" smtClean="0"/>
              <a:t>meiningar</a:t>
            </a:r>
            <a:r>
              <a:rPr lang="nb-NO" sz="3000" dirty="0" smtClean="0"/>
              <a:t> </a:t>
            </a:r>
            <a:r>
              <a:rPr lang="nb-NO" sz="3000" dirty="0" err="1" smtClean="0"/>
              <a:t>frå</a:t>
            </a:r>
            <a:r>
              <a:rPr lang="nb-NO" sz="3000" dirty="0" smtClean="0"/>
              <a:t> </a:t>
            </a:r>
            <a:r>
              <a:rPr lang="nb-NO" sz="3000" dirty="0" smtClean="0"/>
              <a:t>alle </a:t>
            </a:r>
            <a:r>
              <a:rPr lang="nb-NO" sz="3000" dirty="0" err="1" smtClean="0"/>
              <a:t>deltakarane</a:t>
            </a:r>
            <a:r>
              <a:rPr lang="nb-NO" sz="3000" dirty="0" smtClean="0"/>
              <a:t>.</a:t>
            </a:r>
            <a:endParaRPr lang="nb-NO" sz="3000" dirty="0" smtClean="0"/>
          </a:p>
          <a:p>
            <a:r>
              <a:rPr lang="nb-NO" sz="3000" dirty="0" smtClean="0"/>
              <a:t>Aktiv </a:t>
            </a:r>
            <a:r>
              <a:rPr lang="nb-NO" sz="3000" dirty="0" err="1" smtClean="0"/>
              <a:t>lyttar</a:t>
            </a:r>
            <a:r>
              <a:rPr lang="nb-NO" sz="3000" dirty="0" smtClean="0"/>
              <a:t>: </a:t>
            </a:r>
            <a:r>
              <a:rPr lang="nb-NO" sz="3000" dirty="0" smtClean="0"/>
              <a:t>Sjå </a:t>
            </a:r>
            <a:r>
              <a:rPr lang="nb-NO" sz="3000" dirty="0" smtClean="0"/>
              <a:t>på den som </a:t>
            </a:r>
            <a:r>
              <a:rPr lang="nb-NO" sz="3000" dirty="0" err="1" smtClean="0"/>
              <a:t>snakkar</a:t>
            </a:r>
            <a:r>
              <a:rPr lang="nb-NO" sz="3000" dirty="0" smtClean="0"/>
              <a:t>. Vis at du </a:t>
            </a:r>
            <a:r>
              <a:rPr lang="nb-NO" sz="3000" dirty="0" smtClean="0"/>
              <a:t>følgjer </a:t>
            </a:r>
            <a:r>
              <a:rPr lang="nb-NO" sz="3000" dirty="0" smtClean="0"/>
              <a:t>med. </a:t>
            </a:r>
            <a:r>
              <a:rPr lang="nb-NO" sz="3000" dirty="0" err="1" smtClean="0"/>
              <a:t>Ikkje</a:t>
            </a:r>
            <a:r>
              <a:rPr lang="nb-NO" sz="3000" dirty="0" smtClean="0"/>
              <a:t> </a:t>
            </a:r>
            <a:r>
              <a:rPr lang="nb-NO" sz="3000" dirty="0" smtClean="0"/>
              <a:t>avbryt.</a:t>
            </a:r>
          </a:p>
          <a:p>
            <a:r>
              <a:rPr lang="nb-NO" sz="3000" dirty="0" smtClean="0"/>
              <a:t>Delta </a:t>
            </a:r>
            <a:r>
              <a:rPr lang="nb-NO" sz="3000" dirty="0" err="1" smtClean="0"/>
              <a:t>sjølv</a:t>
            </a:r>
            <a:r>
              <a:rPr lang="nb-NO" sz="3000" dirty="0" smtClean="0"/>
              <a:t> </a:t>
            </a:r>
            <a:r>
              <a:rPr lang="nb-NO" sz="3000" dirty="0" smtClean="0"/>
              <a:t>i samtalen. Følg opp forslag og </a:t>
            </a:r>
            <a:r>
              <a:rPr lang="nb-NO" sz="3000" dirty="0" err="1" smtClean="0"/>
              <a:t>påstandar</a:t>
            </a:r>
            <a:r>
              <a:rPr lang="nb-NO" sz="3000" dirty="0" smtClean="0"/>
              <a:t> </a:t>
            </a:r>
            <a:r>
              <a:rPr lang="nb-NO" sz="3000" dirty="0" smtClean="0"/>
              <a:t>eller bring inn nye </a:t>
            </a:r>
            <a:r>
              <a:rPr lang="nb-NO" sz="3000" dirty="0" smtClean="0"/>
              <a:t>moment.</a:t>
            </a:r>
            <a:endParaRPr lang="nb-NO" sz="3000" dirty="0" smtClean="0"/>
          </a:p>
          <a:p>
            <a:r>
              <a:rPr lang="nb-NO" sz="3000" dirty="0" smtClean="0"/>
              <a:t>Alle må ta ansvar – både i gruppene og i </a:t>
            </a:r>
            <a:r>
              <a:rPr lang="nb-NO" sz="3000" dirty="0" smtClean="0"/>
              <a:t>klassen.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180883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59" y="1844824"/>
            <a:ext cx="6555282" cy="36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4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 appellformer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Appellform – </a:t>
            </a:r>
            <a:r>
              <a:rPr lang="nb-NO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korleis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du </a:t>
            </a:r>
            <a:r>
              <a:rPr lang="nb-NO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appellerer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til </a:t>
            </a:r>
            <a:r>
              <a:rPr lang="nb-NO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mottakaren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å få fram </a:t>
            </a:r>
            <a:r>
              <a:rPr lang="nb-NO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bodskapen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overtyde </a:t>
            </a:r>
            <a:r>
              <a:rPr lang="nb-NO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mottakaren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Greske 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omgrep – 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etos, logos, patos og </a:t>
            </a:r>
            <a:r>
              <a:rPr lang="nb-NO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kairos</a:t>
            </a:r>
            <a:r>
              <a:rPr lang="nb-N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nb-NO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6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Etos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Tillit. Dersom du skal </a:t>
            </a:r>
            <a:r>
              <a:rPr lang="nb-NO" dirty="0" smtClean="0"/>
              <a:t>tru </a:t>
            </a:r>
            <a:r>
              <a:rPr lang="nb-NO" dirty="0" smtClean="0"/>
              <a:t>på det </a:t>
            </a:r>
            <a:r>
              <a:rPr lang="nb-NO" dirty="0" err="1" smtClean="0"/>
              <a:t>nokon</a:t>
            </a:r>
            <a:r>
              <a:rPr lang="nb-NO" dirty="0" smtClean="0"/>
              <a:t> </a:t>
            </a:r>
            <a:r>
              <a:rPr lang="nb-NO" dirty="0" err="1" smtClean="0"/>
              <a:t>fortel</a:t>
            </a:r>
            <a:r>
              <a:rPr lang="nb-NO" dirty="0" smtClean="0"/>
              <a:t> </a:t>
            </a:r>
            <a:r>
              <a:rPr lang="nb-NO" dirty="0" smtClean="0"/>
              <a:t>deg, må du ha tillit til </a:t>
            </a:r>
            <a:r>
              <a:rPr lang="nb-NO" dirty="0" err="1" smtClean="0"/>
              <a:t>dei</a:t>
            </a:r>
            <a:r>
              <a:rPr lang="nb-NO" dirty="0" smtClean="0"/>
              <a:t>.</a:t>
            </a:r>
            <a:endParaRPr lang="nb-NO" dirty="0" smtClean="0"/>
          </a:p>
          <a:p>
            <a:r>
              <a:rPr lang="nb-NO" dirty="0" err="1" smtClean="0"/>
              <a:t>Truverd</a:t>
            </a:r>
            <a:r>
              <a:rPr lang="nb-NO" dirty="0" smtClean="0"/>
              <a:t>. </a:t>
            </a:r>
            <a:r>
              <a:rPr lang="nb-NO" dirty="0" err="1" smtClean="0"/>
              <a:t>Mottakaren</a:t>
            </a:r>
            <a:r>
              <a:rPr lang="nb-NO" dirty="0" smtClean="0"/>
              <a:t> </a:t>
            </a:r>
            <a:r>
              <a:rPr lang="nb-NO" dirty="0" smtClean="0"/>
              <a:t>må bli </a:t>
            </a:r>
            <a:r>
              <a:rPr lang="nb-NO" dirty="0" smtClean="0"/>
              <a:t>overtydd om </a:t>
            </a:r>
            <a:r>
              <a:rPr lang="nb-NO" dirty="0" smtClean="0"/>
              <a:t>at den som presenterer </a:t>
            </a:r>
            <a:r>
              <a:rPr lang="nb-NO" dirty="0" err="1" smtClean="0"/>
              <a:t>noko</a:t>
            </a:r>
            <a:r>
              <a:rPr lang="nb-NO" dirty="0" smtClean="0"/>
              <a:t>, </a:t>
            </a:r>
            <a:r>
              <a:rPr lang="nb-NO" dirty="0" smtClean="0"/>
              <a:t>kan </a:t>
            </a:r>
            <a:r>
              <a:rPr lang="nb-NO" dirty="0" err="1" smtClean="0"/>
              <a:t>mykje</a:t>
            </a:r>
            <a:r>
              <a:rPr lang="nb-NO" dirty="0" smtClean="0"/>
              <a:t> </a:t>
            </a:r>
            <a:r>
              <a:rPr lang="nb-NO" dirty="0" smtClean="0"/>
              <a:t>om emnet. Kunnskapsministeren, </a:t>
            </a:r>
            <a:r>
              <a:rPr lang="nb-NO" dirty="0" err="1" smtClean="0"/>
              <a:t>idrettsutøvarar</a:t>
            </a:r>
            <a:r>
              <a:rPr lang="nb-NO" dirty="0" smtClean="0"/>
              <a:t>.</a:t>
            </a:r>
            <a:endParaRPr lang="nb-NO" dirty="0" smtClean="0"/>
          </a:p>
          <a:p>
            <a:r>
              <a:rPr lang="nb-NO" dirty="0" smtClean="0"/>
              <a:t>Når du er i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smtClean="0"/>
              <a:t>intervju om </a:t>
            </a:r>
            <a:r>
              <a:rPr lang="nb-NO" dirty="0" smtClean="0"/>
              <a:t>ei </a:t>
            </a:r>
            <a:r>
              <a:rPr lang="nb-NO" dirty="0" smtClean="0"/>
              <a:t>stilling, må du </a:t>
            </a:r>
            <a:r>
              <a:rPr lang="nb-NO" dirty="0" err="1" smtClean="0"/>
              <a:t>byggje</a:t>
            </a:r>
            <a:r>
              <a:rPr lang="nb-NO" dirty="0" smtClean="0"/>
              <a:t> </a:t>
            </a:r>
            <a:r>
              <a:rPr lang="nb-NO" dirty="0" smtClean="0"/>
              <a:t>opp en tillit til at du er den rette for jobben.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582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Logos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 smtClean="0"/>
              <a:t>Fornuft</a:t>
            </a:r>
          </a:p>
          <a:p>
            <a:r>
              <a:rPr lang="nb-NO" sz="3600" dirty="0" smtClean="0"/>
              <a:t>Tal, statistikk, </a:t>
            </a:r>
            <a:r>
              <a:rPr lang="nb-NO" sz="3600" dirty="0" smtClean="0"/>
              <a:t>alt som kan </a:t>
            </a:r>
            <a:r>
              <a:rPr lang="nb-NO" sz="3600" dirty="0" err="1" smtClean="0"/>
              <a:t>målast</a:t>
            </a:r>
            <a:endParaRPr lang="nb-NO" sz="3600" dirty="0" smtClean="0"/>
          </a:p>
          <a:p>
            <a:r>
              <a:rPr lang="nb-NO" sz="3600" dirty="0" smtClean="0"/>
              <a:t>God argumentasjon med påstand og </a:t>
            </a:r>
            <a:r>
              <a:rPr lang="nb-NO" sz="3600" dirty="0" smtClean="0"/>
              <a:t>grunngiving. </a:t>
            </a:r>
            <a:r>
              <a:rPr lang="nb-NO" sz="3600" dirty="0" smtClean="0"/>
              <a:t>Viktig i </a:t>
            </a:r>
            <a:r>
              <a:rPr lang="nb-NO" sz="3600" dirty="0" err="1" smtClean="0"/>
              <a:t>artiklar</a:t>
            </a:r>
            <a:r>
              <a:rPr lang="nb-NO" sz="3600" dirty="0" smtClean="0"/>
              <a:t>.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8158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sz="4900" dirty="0" smtClean="0"/>
              <a:t>Patos</a:t>
            </a:r>
            <a:endParaRPr lang="nb-NO" sz="49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nb-NO" dirty="0" smtClean="0"/>
              <a:t>Appellerer til </a:t>
            </a:r>
            <a:r>
              <a:rPr lang="nb-NO" dirty="0" smtClean="0"/>
              <a:t>kjenslene.</a:t>
            </a:r>
            <a:endParaRPr lang="nb-NO" dirty="0" smtClean="0"/>
          </a:p>
          <a:p>
            <a:r>
              <a:rPr lang="nb-NO" dirty="0" err="1" smtClean="0"/>
              <a:t>Verkemiddel</a:t>
            </a:r>
            <a:r>
              <a:rPr lang="nb-NO" dirty="0" smtClean="0"/>
              <a:t> som </a:t>
            </a:r>
            <a:r>
              <a:rPr lang="nb-NO" dirty="0" err="1" smtClean="0"/>
              <a:t>gjer</a:t>
            </a:r>
            <a:r>
              <a:rPr lang="nb-NO" dirty="0" smtClean="0"/>
              <a:t> </a:t>
            </a:r>
            <a:r>
              <a:rPr lang="nb-NO" dirty="0" err="1" smtClean="0"/>
              <a:t>mottakaren</a:t>
            </a:r>
            <a:r>
              <a:rPr lang="nb-NO" dirty="0" smtClean="0"/>
              <a:t> </a:t>
            </a:r>
            <a:r>
              <a:rPr lang="nb-NO" dirty="0" smtClean="0"/>
              <a:t>sint, opprørt, glad, trist, redd, håpefull.</a:t>
            </a:r>
          </a:p>
          <a:p>
            <a:r>
              <a:rPr lang="nb-NO" dirty="0" smtClean="0"/>
              <a:t>Blir ofte brukt i </a:t>
            </a:r>
            <a:r>
              <a:rPr lang="nb-NO" dirty="0" err="1" smtClean="0"/>
              <a:t>annonsar</a:t>
            </a:r>
            <a:r>
              <a:rPr lang="nb-NO" dirty="0" smtClean="0"/>
              <a:t> </a:t>
            </a:r>
            <a:r>
              <a:rPr lang="nb-NO" dirty="0" smtClean="0"/>
              <a:t>for å få </a:t>
            </a:r>
            <a:r>
              <a:rPr lang="nb-NO" dirty="0" err="1" smtClean="0"/>
              <a:t>mottakaren</a:t>
            </a:r>
            <a:r>
              <a:rPr lang="nb-NO" dirty="0" smtClean="0"/>
              <a:t> </a:t>
            </a:r>
            <a:r>
              <a:rPr lang="nb-NO" dirty="0" smtClean="0"/>
              <a:t>til å handle, f.eks. </a:t>
            </a:r>
            <a:r>
              <a:rPr lang="nb-NO" dirty="0" err="1" smtClean="0"/>
              <a:t>hjelpeorganisasjonar</a:t>
            </a:r>
            <a:r>
              <a:rPr lang="nb-NO" dirty="0" smtClean="0"/>
              <a:t> </a:t>
            </a:r>
            <a:r>
              <a:rPr lang="nb-NO" dirty="0" smtClean="0"/>
              <a:t>som viser barn i nød.</a:t>
            </a:r>
          </a:p>
          <a:p>
            <a:r>
              <a:rPr lang="nb-NO" dirty="0" err="1" smtClean="0"/>
              <a:t>Røykjekampanjar</a:t>
            </a:r>
            <a:r>
              <a:rPr lang="nb-NO" dirty="0" smtClean="0"/>
              <a:t> </a:t>
            </a:r>
            <a:r>
              <a:rPr lang="nb-NO" dirty="0" smtClean="0"/>
              <a:t>skaper ofte frykt for å skremme oss bort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smtClean="0"/>
              <a:t>røyking.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396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</a:t>
            </a:r>
            <a:r>
              <a:rPr lang="nb-NO" dirty="0" smtClean="0"/>
              <a:t>airos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Forståing </a:t>
            </a:r>
            <a:r>
              <a:rPr lang="nb-NO" dirty="0" smtClean="0"/>
              <a:t>for tid og </a:t>
            </a:r>
            <a:r>
              <a:rPr lang="nb-NO" dirty="0" smtClean="0"/>
              <a:t>stad</a:t>
            </a:r>
            <a:r>
              <a:rPr lang="nb-NO" dirty="0" smtClean="0"/>
              <a:t>.</a:t>
            </a:r>
          </a:p>
          <a:p>
            <a:r>
              <a:rPr lang="nb-NO" dirty="0" smtClean="0"/>
              <a:t>Når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bodskap</a:t>
            </a:r>
            <a:r>
              <a:rPr lang="nb-NO" dirty="0" smtClean="0"/>
              <a:t> </a:t>
            </a:r>
            <a:r>
              <a:rPr lang="nb-NO" dirty="0" smtClean="0"/>
              <a:t>skal </a:t>
            </a:r>
            <a:r>
              <a:rPr lang="nb-NO" dirty="0" err="1" smtClean="0"/>
              <a:t>presenterast</a:t>
            </a:r>
            <a:r>
              <a:rPr lang="nb-NO" dirty="0" smtClean="0"/>
              <a:t>, speler tidspunkt </a:t>
            </a:r>
            <a:r>
              <a:rPr lang="nb-NO" dirty="0" smtClean="0"/>
              <a:t>og </a:t>
            </a:r>
            <a:r>
              <a:rPr lang="nb-NO" dirty="0" smtClean="0"/>
              <a:t>stad ei </a:t>
            </a:r>
            <a:r>
              <a:rPr lang="nb-NO" dirty="0" smtClean="0"/>
              <a:t>rolle for </a:t>
            </a:r>
            <a:r>
              <a:rPr lang="nb-NO" dirty="0" err="1" smtClean="0"/>
              <a:t>korleis</a:t>
            </a:r>
            <a:r>
              <a:rPr lang="nb-NO" dirty="0" smtClean="0"/>
              <a:t> </a:t>
            </a:r>
            <a:r>
              <a:rPr lang="nb-NO" dirty="0" err="1" smtClean="0"/>
              <a:t>bodskapen</a:t>
            </a:r>
            <a:r>
              <a:rPr lang="nb-NO" dirty="0" smtClean="0"/>
              <a:t> blir </a:t>
            </a:r>
            <a:r>
              <a:rPr lang="nb-NO" dirty="0" err="1" smtClean="0"/>
              <a:t>motteke</a:t>
            </a:r>
            <a:r>
              <a:rPr lang="nb-NO" dirty="0" smtClean="0"/>
              <a:t>.</a:t>
            </a:r>
            <a:endParaRPr lang="nb-NO" dirty="0" smtClean="0"/>
          </a:p>
          <a:p>
            <a:r>
              <a:rPr lang="nb-NO" dirty="0" err="1" smtClean="0"/>
              <a:t>Røykjekampanjar</a:t>
            </a:r>
            <a:r>
              <a:rPr lang="nb-NO" dirty="0" smtClean="0"/>
              <a:t> blir ofte lansert når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smtClean="0"/>
              <a:t>nytt år begynner. </a:t>
            </a:r>
            <a:r>
              <a:rPr lang="nb-NO" dirty="0" smtClean="0"/>
              <a:t>Då </a:t>
            </a:r>
            <a:r>
              <a:rPr lang="nb-NO" dirty="0" smtClean="0"/>
              <a:t>er det mange </a:t>
            </a:r>
            <a:r>
              <a:rPr lang="nb-NO" dirty="0" smtClean="0"/>
              <a:t>nyttårsløfte </a:t>
            </a:r>
            <a:r>
              <a:rPr lang="nb-NO" dirty="0" smtClean="0"/>
              <a:t>som blir gitt.</a:t>
            </a:r>
          </a:p>
          <a:p>
            <a:r>
              <a:rPr lang="nb-NO" dirty="0" err="1" smtClean="0"/>
              <a:t>Slankekampanjar</a:t>
            </a:r>
            <a:r>
              <a:rPr lang="nb-NO" dirty="0" smtClean="0"/>
              <a:t> blir ofte lansert når </a:t>
            </a:r>
            <a:r>
              <a:rPr lang="nb-NO" dirty="0" err="1" smtClean="0"/>
              <a:t>sommaren</a:t>
            </a:r>
            <a:r>
              <a:rPr lang="nb-NO" dirty="0" smtClean="0"/>
              <a:t> </a:t>
            </a:r>
            <a:r>
              <a:rPr lang="nb-NO" dirty="0" smtClean="0"/>
              <a:t>står for </a:t>
            </a:r>
            <a:r>
              <a:rPr lang="nb-NO" dirty="0" smtClean="0"/>
              <a:t>døra.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057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0753" y="634678"/>
            <a:ext cx="3625223" cy="994122"/>
          </a:xfrm>
        </p:spPr>
        <p:txBody>
          <a:bodyPr>
            <a:noAutofit/>
          </a:bodyPr>
          <a:lstStyle/>
          <a:p>
            <a:pPr algn="l"/>
            <a:r>
              <a:rPr lang="nb-NO" sz="4000" dirty="0" smtClean="0"/>
              <a:t>Munnlege </a:t>
            </a:r>
            <a:r>
              <a:rPr lang="nb-NO" sz="4000" dirty="0" err="1" smtClean="0"/>
              <a:t>framføringar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r>
              <a:rPr lang="nb-NO" sz="2500" dirty="0" smtClean="0"/>
              <a:t>Snakk </a:t>
            </a:r>
            <a:r>
              <a:rPr lang="nb-NO" sz="2500" dirty="0" smtClean="0"/>
              <a:t>høgt </a:t>
            </a:r>
            <a:r>
              <a:rPr lang="nb-NO" sz="2500" dirty="0" smtClean="0"/>
              <a:t>og </a:t>
            </a:r>
            <a:r>
              <a:rPr lang="nb-NO" sz="2500" dirty="0" err="1" smtClean="0"/>
              <a:t>tydeleg</a:t>
            </a:r>
            <a:r>
              <a:rPr lang="nb-NO" sz="2500" dirty="0" smtClean="0"/>
              <a:t>.</a:t>
            </a:r>
          </a:p>
          <a:p>
            <a:r>
              <a:rPr lang="nb-NO" sz="2500" dirty="0" smtClean="0"/>
              <a:t>Sjå </a:t>
            </a:r>
            <a:r>
              <a:rPr lang="nb-NO" sz="2500" dirty="0" smtClean="0"/>
              <a:t>på den eller </a:t>
            </a:r>
            <a:r>
              <a:rPr lang="nb-NO" sz="2500" dirty="0" err="1" smtClean="0"/>
              <a:t>dei</a:t>
            </a:r>
            <a:r>
              <a:rPr lang="nb-NO" sz="2500" dirty="0" smtClean="0"/>
              <a:t> </a:t>
            </a:r>
            <a:r>
              <a:rPr lang="nb-NO" sz="2500" dirty="0" smtClean="0"/>
              <a:t>du </a:t>
            </a:r>
            <a:r>
              <a:rPr lang="nb-NO" sz="2500" dirty="0" err="1" smtClean="0"/>
              <a:t>snakkar</a:t>
            </a:r>
            <a:r>
              <a:rPr lang="nb-NO" sz="2500" dirty="0" smtClean="0"/>
              <a:t> </a:t>
            </a:r>
            <a:r>
              <a:rPr lang="nb-NO" sz="2500" dirty="0" smtClean="0"/>
              <a:t>til. Kontakt er viktig for å </a:t>
            </a:r>
            <a:r>
              <a:rPr lang="nb-NO" sz="2500" dirty="0" err="1" smtClean="0"/>
              <a:t>halde</a:t>
            </a:r>
            <a:r>
              <a:rPr lang="nb-NO" sz="2500" dirty="0" smtClean="0"/>
              <a:t> </a:t>
            </a:r>
            <a:r>
              <a:rPr lang="nb-NO" sz="2500" dirty="0" smtClean="0"/>
              <a:t>på </a:t>
            </a:r>
            <a:r>
              <a:rPr lang="nb-NO" sz="2500" dirty="0" err="1" smtClean="0"/>
              <a:t>interessa</a:t>
            </a:r>
            <a:r>
              <a:rPr lang="nb-NO" sz="2500" dirty="0" smtClean="0"/>
              <a:t>.</a:t>
            </a:r>
            <a:endParaRPr lang="nb-NO" sz="2500" dirty="0" smtClean="0"/>
          </a:p>
          <a:p>
            <a:r>
              <a:rPr lang="nb-NO" sz="2500" dirty="0" smtClean="0"/>
              <a:t>Bruk </a:t>
            </a:r>
            <a:r>
              <a:rPr lang="nb-NO" sz="2500" dirty="0" smtClean="0"/>
              <a:t>hjelpemiddel. </a:t>
            </a:r>
            <a:r>
              <a:rPr lang="nb-NO" sz="2500" dirty="0" smtClean="0"/>
              <a:t>Tekst, </a:t>
            </a:r>
            <a:r>
              <a:rPr lang="nb-NO" sz="2500" dirty="0" err="1" smtClean="0"/>
              <a:t>bilete</a:t>
            </a:r>
            <a:r>
              <a:rPr lang="nb-NO" sz="2500" dirty="0" smtClean="0"/>
              <a:t>, </a:t>
            </a:r>
            <a:r>
              <a:rPr lang="nb-NO" sz="2500" dirty="0" smtClean="0"/>
              <a:t>lyd.</a:t>
            </a:r>
            <a:endParaRPr lang="nb-NO" sz="25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94" y="587870"/>
            <a:ext cx="3782368" cy="255309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94450" y="2060848"/>
            <a:ext cx="386152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Førebu deg </a:t>
            </a:r>
            <a:r>
              <a:rPr lang="nb-NO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godt. Du må kunne snakke </a:t>
            </a:r>
            <a:r>
              <a:rPr lang="nb-NO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utan</a:t>
            </a:r>
            <a:r>
              <a:rPr lang="nb-NO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å lese opp </a:t>
            </a:r>
            <a:r>
              <a:rPr lang="nb-NO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frå</a:t>
            </a:r>
            <a:r>
              <a:rPr lang="nb-NO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manus </a:t>
            </a:r>
            <a:r>
              <a:rPr lang="nb-NO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heile tida.</a:t>
            </a:r>
            <a:endParaRPr lang="nb-NO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122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Digital presentasjon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Enkelt.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smtClean="0"/>
              <a:t>overdriv med </a:t>
            </a:r>
            <a:r>
              <a:rPr lang="nb-NO" dirty="0" err="1" smtClean="0"/>
              <a:t>verkemiddel</a:t>
            </a:r>
            <a:r>
              <a:rPr lang="nb-NO" dirty="0" smtClean="0"/>
              <a:t>. </a:t>
            </a:r>
            <a:r>
              <a:rPr lang="nb-NO" dirty="0" err="1" smtClean="0"/>
              <a:t>Bodskapen</a:t>
            </a:r>
            <a:r>
              <a:rPr lang="nb-NO" dirty="0" smtClean="0"/>
              <a:t> må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smtClean="0"/>
              <a:t>drukne.</a:t>
            </a:r>
          </a:p>
          <a:p>
            <a:r>
              <a:rPr lang="nb-NO" dirty="0" smtClean="0"/>
              <a:t>Nøkkelord.</a:t>
            </a:r>
          </a:p>
          <a:p>
            <a:r>
              <a:rPr lang="nb-NO" dirty="0" smtClean="0"/>
              <a:t>Stor skrift. Dette er </a:t>
            </a:r>
            <a:r>
              <a:rPr lang="nb-NO" dirty="0" smtClean="0"/>
              <a:t>storleik 30</a:t>
            </a:r>
            <a:r>
              <a:rPr lang="nb-NO" dirty="0" smtClean="0"/>
              <a:t>. Bør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vere</a:t>
            </a:r>
            <a:r>
              <a:rPr lang="nb-NO" dirty="0" smtClean="0"/>
              <a:t> </a:t>
            </a:r>
            <a:r>
              <a:rPr lang="nb-NO" dirty="0" smtClean="0"/>
              <a:t>mindre.</a:t>
            </a:r>
          </a:p>
          <a:p>
            <a:r>
              <a:rPr lang="nb-NO" dirty="0" err="1" smtClean="0"/>
              <a:t>Tydelege</a:t>
            </a:r>
            <a:r>
              <a:rPr lang="nb-NO" dirty="0" smtClean="0"/>
              <a:t> </a:t>
            </a:r>
            <a:r>
              <a:rPr lang="nb-NO" dirty="0" err="1" smtClean="0"/>
              <a:t>fargar</a:t>
            </a:r>
            <a:r>
              <a:rPr lang="nb-NO" dirty="0" smtClean="0"/>
              <a:t> </a:t>
            </a:r>
            <a:r>
              <a:rPr lang="nb-NO" dirty="0" smtClean="0"/>
              <a:t>og </a:t>
            </a:r>
            <a:r>
              <a:rPr lang="nb-NO" dirty="0" err="1" smtClean="0"/>
              <a:t>kontrastar</a:t>
            </a:r>
            <a:r>
              <a:rPr lang="nb-NO" dirty="0" smtClean="0"/>
              <a:t>.</a:t>
            </a:r>
          </a:p>
          <a:p>
            <a:r>
              <a:rPr lang="nb-NO" dirty="0" smtClean="0"/>
              <a:t>Hjernen </a:t>
            </a:r>
            <a:r>
              <a:rPr lang="nb-NO" dirty="0" err="1" smtClean="0"/>
              <a:t>hugsar</a:t>
            </a:r>
            <a:r>
              <a:rPr lang="nb-NO" dirty="0" smtClean="0"/>
              <a:t> </a:t>
            </a:r>
            <a:r>
              <a:rPr lang="nb-NO" dirty="0" err="1" smtClean="0"/>
              <a:t>bilete</a:t>
            </a:r>
            <a:r>
              <a:rPr lang="nb-NO" dirty="0" smtClean="0"/>
              <a:t> betre </a:t>
            </a:r>
            <a:r>
              <a:rPr lang="nb-NO" dirty="0" smtClean="0"/>
              <a:t>enn ord.</a:t>
            </a:r>
          </a:p>
          <a:p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smtClean="0"/>
              <a:t>for mange </a:t>
            </a:r>
            <a:r>
              <a:rPr lang="nb-NO" dirty="0" err="1" smtClean="0"/>
              <a:t>lysbilete</a:t>
            </a:r>
            <a:r>
              <a:rPr lang="nb-NO" dirty="0" smtClean="0"/>
              <a:t>.</a:t>
            </a:r>
            <a:endParaRPr lang="nb-NO" dirty="0" smtClean="0"/>
          </a:p>
          <a:p>
            <a:r>
              <a:rPr lang="nb-NO" dirty="0" smtClean="0"/>
              <a:t>Sjekk rettskriving.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9090039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63</TotalTime>
  <Words>518</Words>
  <Application>Microsoft Office PowerPoint</Application>
  <PresentationFormat>Skjermfremvisning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Signatur_mal</vt:lpstr>
      <vt:lpstr>1_Signatur_mal</vt:lpstr>
      <vt:lpstr> Munnleg kommunikasjon</vt:lpstr>
      <vt:lpstr>PowerPoint-presentasjon</vt:lpstr>
      <vt:lpstr>Tre appellformer</vt:lpstr>
      <vt:lpstr>Etos</vt:lpstr>
      <vt:lpstr>Logos</vt:lpstr>
      <vt:lpstr> Patos</vt:lpstr>
      <vt:lpstr>Kairos</vt:lpstr>
      <vt:lpstr>Munnlege framføringar</vt:lpstr>
      <vt:lpstr>Digital presentasjon</vt:lpstr>
      <vt:lpstr>Innhaldet i presentasjonen</vt:lpstr>
      <vt:lpstr>Ein god lyttar</vt:lpstr>
      <vt:lpstr>Vurdering av presentasjon</vt:lpstr>
      <vt:lpstr>Ulike roller i ein samtale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Muntlig kommunikasjon</dc:title>
  <dc:creator>Ingvild Sommer</dc:creator>
  <cp:lastModifiedBy>Kari Brudevoll</cp:lastModifiedBy>
  <cp:revision>9</cp:revision>
  <dcterms:created xsi:type="dcterms:W3CDTF">2013-08-08T07:42:19Z</dcterms:created>
  <dcterms:modified xsi:type="dcterms:W3CDTF">2016-04-06T14:17:02Z</dcterms:modified>
</cp:coreProperties>
</file>