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Norsk og andre 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 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115616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dirty="0"/>
              <a:t>Det norske språket har mange </a:t>
            </a:r>
            <a:r>
              <a:rPr lang="nb-NO" dirty="0" err="1" smtClean="0"/>
              <a:t>likskapar</a:t>
            </a:r>
            <a:r>
              <a:rPr lang="nb-NO" dirty="0" smtClean="0"/>
              <a:t> med </a:t>
            </a:r>
            <a:r>
              <a:rPr lang="nb-NO" dirty="0"/>
              <a:t>andre språk, spesielt med andre nordiske språk.</a:t>
            </a:r>
          </a:p>
          <a:p>
            <a:r>
              <a:rPr lang="nb-NO" dirty="0"/>
              <a:t>Vi skal </a:t>
            </a:r>
            <a:r>
              <a:rPr lang="nb-NO" dirty="0" smtClean="0"/>
              <a:t>sjå på både </a:t>
            </a:r>
            <a:r>
              <a:rPr lang="nb-NO" dirty="0" err="1" smtClean="0"/>
              <a:t>likskapar</a:t>
            </a:r>
            <a:r>
              <a:rPr lang="nb-NO" dirty="0" smtClean="0"/>
              <a:t> og skilnader mellom </a:t>
            </a:r>
            <a:r>
              <a:rPr lang="nb-NO" dirty="0"/>
              <a:t>norsk og andre språk.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Vokalar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norsk er det ni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vokalar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A, E, I, O, U, Y, Æ, Ø og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fleste språk er det færre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vokalar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På engelsk: Seks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vokalar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082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Norske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vokalar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kan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vanskeleg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uttale for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utlendingar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Særleg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den lange u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-en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som i </a:t>
            </a:r>
            <a:r>
              <a:rPr lang="nb-NO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gud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og </a:t>
            </a:r>
            <a:r>
              <a:rPr lang="nb-NO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sjeldan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andre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19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Kvifor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skal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lære dette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 kan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til god hjelp 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samband med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læring av andre språk.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 kan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enklare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forstå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kvifor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det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vanskeleg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lære seg norsk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dersom man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har det som morsmål.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43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indoeuropeiske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språka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539175"/>
              </p:ext>
            </p:extLst>
          </p:nvPr>
        </p:nvGraphicFramePr>
        <p:xfrm>
          <a:off x="2123722" y="1397000"/>
          <a:ext cx="4464501" cy="472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Image" r:id="rId3" imgW="11987280" imgH="12698280" progId="Photoshop.Image.13">
                  <p:embed/>
                </p:oleObj>
              </mc:Choice>
              <mc:Fallback>
                <p:oleObj name="Image" r:id="rId3" imgW="11987280" imgH="126982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3722" y="1397000"/>
                        <a:ext cx="4464501" cy="4728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0142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Språkfamiliar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 språka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som 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beslekta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kvarandre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språkfamilie.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finn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igjen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versjonar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ord i den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språkfamilien. </a:t>
            </a: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787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685800" y="2059632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Substantivet  </a:t>
            </a:r>
            <a:r>
              <a:rPr lang="nb-NO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månad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talordet </a:t>
            </a:r>
            <a:r>
              <a:rPr lang="nb-NO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 forskjellige indoeuropeiske språk </a:t>
            </a: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18" y="3701088"/>
            <a:ext cx="5568282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21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Andre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språkfamiliar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Finsk-ugrisk: Her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finn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samisk, finsk, estisk og ungarsk.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Semittisk: Her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finn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arabisk og hebraisk. </a:t>
            </a: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306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Ordrekkjefølgja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Norsk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SVO-språk:</a:t>
            </a:r>
          </a:p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Subjektet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kjem føre verbalet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kjem føre  objektet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Guten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kjøper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eple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876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Autofit/>
          </a:bodyPr>
          <a:lstStyle/>
          <a:p>
            <a:r>
              <a:rPr lang="nb-NO" sz="3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Ordrekkjefølgja</a:t>
            </a:r>
            <a:r>
              <a:rPr lang="nb-NO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forskjellig i forskjellige språk: </a:t>
            </a:r>
            <a:endParaRPr lang="nn-NO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612" y="2348880"/>
            <a:ext cx="6984776" cy="252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179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Ordlaging: </a:t>
            </a:r>
            <a:r>
              <a:rPr lang="nb-NO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Samskriving</a:t>
            </a:r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eller særskriving?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norsk «limer» vi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substantiva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slik at det blir </a:t>
            </a:r>
            <a:r>
              <a:rPr lang="nb-NO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jernbanestasjon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busshaldeplass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osv. På engelsk og mange andre språk blir slike ord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skrivne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med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ord: </a:t>
            </a:r>
            <a:r>
              <a:rPr lang="nb-NO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railway</a:t>
            </a:r>
            <a:r>
              <a:rPr lang="nb-NO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station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bus </a:t>
            </a:r>
            <a:r>
              <a:rPr lang="nb-NO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stop</a:t>
            </a:r>
            <a:endParaRPr lang="pl-PL" sz="2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327227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</TotalTime>
  <Words>274</Words>
  <Application>Microsoft Office PowerPoint</Application>
  <PresentationFormat>Skjermfremvisning (4:3)</PresentationFormat>
  <Paragraphs>30</Paragraphs>
  <Slides>11</Slides>
  <Notes>0</Notes>
  <HiddenSlides>0</HiddenSlides>
  <MMClips>0</MMClips>
  <ScaleCrop>false</ScaleCrop>
  <HeadingPairs>
    <vt:vector size="8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5" baseType="lpstr">
      <vt:lpstr>Arial</vt:lpstr>
      <vt:lpstr>Calibri</vt:lpstr>
      <vt:lpstr>Signatur_mal</vt:lpstr>
      <vt:lpstr>Image</vt:lpstr>
      <vt:lpstr>PowerPoint-presentasjon</vt:lpstr>
      <vt:lpstr>Kvifor skal vi lære dette?</vt:lpstr>
      <vt:lpstr>Dei indoeuropeiske språka</vt:lpstr>
      <vt:lpstr>Språkfamiliar</vt:lpstr>
      <vt:lpstr>PowerPoint-presentasjon</vt:lpstr>
      <vt:lpstr>Andre språkfamiliar</vt:lpstr>
      <vt:lpstr>Ordrekkjefølgja</vt:lpstr>
      <vt:lpstr>Ordrekkjefølgja er forskjellig i forskjellige språk: </vt:lpstr>
      <vt:lpstr>Ordlaging: Samskriving eller særskriving?</vt:lpstr>
      <vt:lpstr>Vokalar</vt:lpstr>
      <vt:lpstr>Norske vokalar kan vere vanskeleg å uttale for utlendingar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Kari Brudevoll</cp:lastModifiedBy>
  <cp:revision>39</cp:revision>
  <dcterms:created xsi:type="dcterms:W3CDTF">2013-08-08T07:19:57Z</dcterms:created>
  <dcterms:modified xsi:type="dcterms:W3CDTF">2016-04-07T16:08:01Z</dcterms:modified>
</cp:coreProperties>
</file>