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07.04.2016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 skrive </a:t>
            </a:r>
            <a:r>
              <a:rPr lang="nb-NO" dirty="0" smtClean="0"/>
              <a:t>novelle</a:t>
            </a:r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115" y="2420888"/>
            <a:ext cx="4429125" cy="3486150"/>
          </a:xfrm>
        </p:spPr>
      </p:pic>
    </p:spTree>
    <p:extLst>
      <p:ext uri="{BB962C8B-B14F-4D97-AF65-F5344CB8AC3E}">
        <p14:creationId xmlns:p14="http://schemas.microsoft.com/office/powerpoint/2010/main" val="1609385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402832" cy="1162050"/>
          </a:xfrm>
        </p:spPr>
        <p:txBody>
          <a:bodyPr>
            <a:noAutofit/>
          </a:bodyPr>
          <a:lstStyle/>
          <a:p>
            <a:r>
              <a:rPr lang="nb-NO" sz="4000" dirty="0" smtClean="0"/>
              <a:t>Å skape </a:t>
            </a:r>
            <a:r>
              <a:rPr lang="nb-NO" sz="4000" dirty="0" smtClean="0"/>
              <a:t>ei </a:t>
            </a:r>
            <a:r>
              <a:rPr lang="nb-NO" sz="4000" dirty="0" smtClean="0"/>
              <a:t>novelle</a:t>
            </a:r>
            <a:endParaRPr lang="nb-NO" sz="4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387" y="342619"/>
            <a:ext cx="2619077" cy="5534653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906888" cy="4691063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bestem deg for </a:t>
            </a:r>
            <a:r>
              <a:rPr lang="nb-NO" sz="3200" dirty="0" smtClean="0"/>
              <a:t>tema/</a:t>
            </a:r>
            <a:r>
              <a:rPr lang="nb-NO" sz="3200" dirty="0" err="1" smtClean="0"/>
              <a:t>bodskap</a:t>
            </a:r>
            <a:endParaRPr lang="nb-NO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nb-NO" sz="3200" dirty="0" smtClean="0"/>
              <a:t>vel kva for </a:t>
            </a:r>
            <a:r>
              <a:rPr lang="nb-NO" sz="3200" dirty="0" err="1" smtClean="0"/>
              <a:t>personar</a:t>
            </a:r>
            <a:r>
              <a:rPr lang="nb-NO" sz="3200" dirty="0" smtClean="0"/>
              <a:t> </a:t>
            </a:r>
            <a:r>
              <a:rPr lang="nb-NO" sz="3200" dirty="0"/>
              <a:t>du vil ha med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gi </a:t>
            </a:r>
            <a:r>
              <a:rPr lang="nb-NO" sz="3200" dirty="0" err="1" smtClean="0"/>
              <a:t>personane</a:t>
            </a:r>
            <a:r>
              <a:rPr lang="nb-NO" sz="3200" dirty="0" smtClean="0"/>
              <a:t> </a:t>
            </a:r>
            <a:r>
              <a:rPr lang="nb-NO" sz="3200" dirty="0" err="1" smtClean="0"/>
              <a:t>namn</a:t>
            </a:r>
            <a:endParaRPr lang="nb-NO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nb-NO" sz="3200" dirty="0"/>
              <a:t>bestem </a:t>
            </a:r>
            <a:r>
              <a:rPr lang="nb-NO" sz="3200" dirty="0" smtClean="0"/>
              <a:t>kva for miljø handlinga </a:t>
            </a:r>
            <a:r>
              <a:rPr lang="nb-NO" sz="3200" dirty="0"/>
              <a:t>skal </a:t>
            </a:r>
            <a:r>
              <a:rPr lang="nb-NO" sz="3200" dirty="0" smtClean="0"/>
              <a:t>skje i 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138771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Handling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r>
              <a:rPr lang="nb-NO" dirty="0"/>
              <a:t>l</a:t>
            </a:r>
            <a:r>
              <a:rPr lang="nb-NO" dirty="0" smtClean="0"/>
              <a:t>egg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smtClean="0"/>
              <a:t>plan for </a:t>
            </a:r>
            <a:r>
              <a:rPr lang="nb-NO" dirty="0" err="1" smtClean="0"/>
              <a:t>korleis</a:t>
            </a:r>
            <a:r>
              <a:rPr lang="nb-NO" dirty="0" smtClean="0"/>
              <a:t> handlinga </a:t>
            </a:r>
            <a:r>
              <a:rPr lang="nb-NO" dirty="0" smtClean="0"/>
              <a:t>skal </a:t>
            </a:r>
            <a:r>
              <a:rPr lang="nb-NO" dirty="0" smtClean="0"/>
              <a:t>gå føre seg</a:t>
            </a:r>
            <a:endParaRPr lang="nb-NO" dirty="0" smtClean="0"/>
          </a:p>
          <a:p>
            <a:r>
              <a:rPr lang="nb-NO" dirty="0"/>
              <a:t>l</a:t>
            </a:r>
            <a:r>
              <a:rPr lang="nb-NO" dirty="0" smtClean="0"/>
              <a:t>a </a:t>
            </a:r>
            <a:r>
              <a:rPr lang="nb-NO" dirty="0" err="1" smtClean="0"/>
              <a:t>personane</a:t>
            </a:r>
            <a:r>
              <a:rPr lang="nb-NO" dirty="0" smtClean="0"/>
              <a:t> </a:t>
            </a:r>
            <a:r>
              <a:rPr lang="nb-NO" dirty="0" err="1" smtClean="0"/>
              <a:t>seie</a:t>
            </a:r>
            <a:r>
              <a:rPr lang="nb-NO" dirty="0" smtClean="0"/>
              <a:t> og </a:t>
            </a:r>
            <a:r>
              <a:rPr lang="nb-NO" dirty="0" err="1" smtClean="0"/>
              <a:t>gjere</a:t>
            </a:r>
            <a:r>
              <a:rPr lang="nb-NO" dirty="0" smtClean="0"/>
              <a:t> </a:t>
            </a:r>
            <a:r>
              <a:rPr lang="nb-NO" dirty="0" smtClean="0"/>
              <a:t>ting (</a:t>
            </a:r>
            <a:r>
              <a:rPr lang="nb-NO" dirty="0" err="1" smtClean="0"/>
              <a:t>replikkar</a:t>
            </a:r>
            <a:r>
              <a:rPr lang="nb-NO" dirty="0" smtClean="0"/>
              <a:t>, </a:t>
            </a:r>
            <a:r>
              <a:rPr lang="nb-NO" dirty="0" err="1" smtClean="0"/>
              <a:t>handlingar</a:t>
            </a:r>
            <a:r>
              <a:rPr lang="nb-NO" dirty="0" smtClean="0"/>
              <a:t>)</a:t>
            </a:r>
          </a:p>
          <a:p>
            <a:r>
              <a:rPr lang="nb-NO" dirty="0" smtClean="0"/>
              <a:t>bruk </a:t>
            </a:r>
            <a:r>
              <a:rPr lang="nb-NO" dirty="0" err="1" smtClean="0"/>
              <a:t>bilete</a:t>
            </a:r>
            <a:r>
              <a:rPr lang="nb-NO" dirty="0" smtClean="0"/>
              <a:t>, </a:t>
            </a:r>
            <a:r>
              <a:rPr lang="nb-NO" dirty="0" err="1" smtClean="0"/>
              <a:t>samanlikningar</a:t>
            </a:r>
            <a:r>
              <a:rPr lang="nb-NO" dirty="0" smtClean="0"/>
              <a:t>, </a:t>
            </a:r>
            <a:r>
              <a:rPr lang="nb-NO" dirty="0" err="1" smtClean="0"/>
              <a:t>fargar</a:t>
            </a:r>
            <a:r>
              <a:rPr lang="nb-NO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vêret</a:t>
            </a:r>
            <a:r>
              <a:rPr lang="nb-NO" dirty="0" smtClean="0"/>
              <a:t> </a:t>
            </a:r>
            <a:r>
              <a:rPr lang="nb-NO" dirty="0" smtClean="0"/>
              <a:t>for å gi teksten stemning og retning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5964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Spenning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</a:t>
            </a:r>
            <a:r>
              <a:rPr lang="nb-NO" dirty="0" smtClean="0"/>
              <a:t>i spenning til </a:t>
            </a:r>
            <a:r>
              <a:rPr lang="nb-NO" dirty="0" smtClean="0"/>
              <a:t>novella </a:t>
            </a:r>
            <a:r>
              <a:rPr lang="nb-NO" dirty="0" smtClean="0"/>
              <a:t>ved </a:t>
            </a:r>
            <a:r>
              <a:rPr lang="nb-NO" dirty="0"/>
              <a:t>e</a:t>
            </a:r>
            <a:r>
              <a:rPr lang="nb-NO" dirty="0" smtClean="0"/>
              <a:t>nten </a:t>
            </a:r>
            <a:r>
              <a:rPr lang="nb-NO" dirty="0" smtClean="0"/>
              <a:t>å </a:t>
            </a:r>
            <a:r>
              <a:rPr lang="nb-NO" dirty="0" err="1" smtClean="0"/>
              <a:t>halde</a:t>
            </a:r>
            <a:r>
              <a:rPr lang="nb-NO" dirty="0" smtClean="0"/>
              <a:t> </a:t>
            </a:r>
            <a:r>
              <a:rPr lang="nb-NO" dirty="0" err="1" smtClean="0"/>
              <a:t>noko</a:t>
            </a:r>
            <a:r>
              <a:rPr lang="nb-NO" dirty="0" smtClean="0"/>
              <a:t> skjult</a:t>
            </a:r>
            <a:r>
              <a:rPr lang="nb-NO" dirty="0" smtClean="0"/>
              <a:t>, eller la </a:t>
            </a:r>
            <a:r>
              <a:rPr lang="nb-NO" dirty="0" err="1" smtClean="0"/>
              <a:t>noko</a:t>
            </a:r>
            <a:r>
              <a:rPr lang="nb-NO" dirty="0" smtClean="0"/>
              <a:t>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 smtClean="0"/>
              <a:t>skummelt eller nifst</a:t>
            </a:r>
          </a:p>
          <a:p>
            <a:r>
              <a:rPr lang="nb-NO" dirty="0"/>
              <a:t>l</a:t>
            </a:r>
            <a:r>
              <a:rPr lang="nb-NO" dirty="0" smtClean="0"/>
              <a:t>a </a:t>
            </a:r>
            <a:r>
              <a:rPr lang="nb-NO" dirty="0" smtClean="0"/>
              <a:t>spenninga </a:t>
            </a:r>
            <a:r>
              <a:rPr lang="nb-NO" dirty="0" err="1" smtClean="0"/>
              <a:t>byggje</a:t>
            </a:r>
            <a:r>
              <a:rPr lang="nb-NO" dirty="0" smtClean="0"/>
              <a:t> </a:t>
            </a:r>
            <a:r>
              <a:rPr lang="nb-NO" dirty="0" smtClean="0"/>
              <a:t>seg opp til </a:t>
            </a:r>
            <a:r>
              <a:rPr lang="nb-NO" dirty="0" err="1" smtClean="0"/>
              <a:t>eit</a:t>
            </a:r>
            <a:r>
              <a:rPr lang="nb-NO" dirty="0" smtClean="0"/>
              <a:t> høgdepunkt </a:t>
            </a:r>
            <a:r>
              <a:rPr lang="nb-NO" dirty="0" smtClean="0"/>
              <a:t>og la gjerne </a:t>
            </a:r>
            <a:r>
              <a:rPr lang="nb-NO" dirty="0" err="1" smtClean="0"/>
              <a:t>noko</a:t>
            </a:r>
            <a:r>
              <a:rPr lang="nb-NO" dirty="0" smtClean="0"/>
              <a:t> uventa </a:t>
            </a:r>
            <a:r>
              <a:rPr lang="nb-NO" dirty="0" smtClean="0"/>
              <a:t>skje</a:t>
            </a:r>
          </a:p>
          <a:p>
            <a:r>
              <a:rPr lang="nb-NO" dirty="0"/>
              <a:t>l</a:t>
            </a:r>
            <a:r>
              <a:rPr lang="nb-NO" dirty="0" smtClean="0"/>
              <a:t>a gjerne novella få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overraskande</a:t>
            </a:r>
            <a:r>
              <a:rPr lang="nb-NO" dirty="0" smtClean="0"/>
              <a:t> </a:t>
            </a:r>
            <a:r>
              <a:rPr lang="nb-NO" dirty="0" smtClean="0"/>
              <a:t>eller </a:t>
            </a:r>
            <a:r>
              <a:rPr lang="nb-NO" dirty="0" err="1" smtClean="0"/>
              <a:t>open</a:t>
            </a:r>
            <a:r>
              <a:rPr lang="nb-NO" dirty="0" smtClean="0"/>
              <a:t> </a:t>
            </a:r>
            <a:r>
              <a:rPr lang="nb-NO" dirty="0" smtClean="0"/>
              <a:t>slutt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723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Vurdering og revidering av </a:t>
            </a:r>
            <a:r>
              <a:rPr lang="nb-NO" dirty="0" smtClean="0"/>
              <a:t>førsteutkast til novelle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03244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3100" dirty="0"/>
              <a:t>Les rolig </a:t>
            </a:r>
            <a:r>
              <a:rPr lang="nb-NO" sz="3100" dirty="0" smtClean="0"/>
              <a:t>gjennom teksten.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Les </a:t>
            </a:r>
            <a:r>
              <a:rPr lang="nb-NO" sz="3100" dirty="0" smtClean="0"/>
              <a:t>innleiinga </a:t>
            </a:r>
            <a:r>
              <a:rPr lang="nb-NO" sz="3100" dirty="0" err="1" smtClean="0"/>
              <a:t>ein</a:t>
            </a:r>
            <a:r>
              <a:rPr lang="nb-NO" sz="3100" dirty="0" smtClean="0"/>
              <a:t> gong </a:t>
            </a:r>
            <a:r>
              <a:rPr lang="nb-NO" sz="3100" dirty="0" smtClean="0"/>
              <a:t>til og vurder om </a:t>
            </a:r>
            <a:r>
              <a:rPr lang="nb-NO" sz="3100" dirty="0" smtClean="0"/>
              <a:t>ho gir </a:t>
            </a:r>
            <a:r>
              <a:rPr lang="nb-NO" sz="3100" dirty="0" smtClean="0"/>
              <a:t>lyst til å lese </a:t>
            </a:r>
            <a:r>
              <a:rPr lang="nb-NO" sz="3100" dirty="0" err="1" smtClean="0"/>
              <a:t>vidare</a:t>
            </a:r>
            <a:r>
              <a:rPr lang="nb-NO" sz="3100" dirty="0" smtClean="0"/>
              <a:t>. </a:t>
            </a:r>
            <a:r>
              <a:rPr lang="nb-NO" sz="3100" dirty="0" smtClean="0"/>
              <a:t>Viss </a:t>
            </a:r>
            <a:r>
              <a:rPr lang="nb-NO" sz="3100" dirty="0" err="1" smtClean="0"/>
              <a:t>ikkje</a:t>
            </a:r>
            <a:r>
              <a:rPr lang="nb-NO" sz="3100" dirty="0" smtClean="0"/>
              <a:t>, </a:t>
            </a:r>
            <a:r>
              <a:rPr lang="nb-NO" sz="3100" dirty="0" smtClean="0"/>
              <a:t>kan du endre litt.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Les midtdelen. Legg merke til det du </a:t>
            </a:r>
            <a:r>
              <a:rPr lang="nb-NO" sz="3100" dirty="0" err="1" smtClean="0"/>
              <a:t>synest</a:t>
            </a:r>
            <a:r>
              <a:rPr lang="nb-NO" sz="3100" dirty="0" smtClean="0"/>
              <a:t> </a:t>
            </a:r>
            <a:r>
              <a:rPr lang="nb-NO" sz="3100" dirty="0" smtClean="0"/>
              <a:t>er godt i teksten. Rett opp det som </a:t>
            </a:r>
            <a:r>
              <a:rPr lang="nb-NO" sz="3100" dirty="0" err="1" smtClean="0"/>
              <a:t>verkar</a:t>
            </a:r>
            <a:r>
              <a:rPr lang="nb-NO" sz="3100" dirty="0" smtClean="0"/>
              <a:t> uklart</a:t>
            </a:r>
            <a:r>
              <a:rPr lang="nb-NO" sz="3100" dirty="0" smtClean="0"/>
              <a:t>. Vurder om du vil ha med </a:t>
            </a:r>
            <a:r>
              <a:rPr lang="nb-NO" sz="3100" dirty="0" err="1" smtClean="0"/>
              <a:t>fleire</a:t>
            </a:r>
            <a:r>
              <a:rPr lang="nb-NO" sz="3100" dirty="0" smtClean="0"/>
              <a:t> </a:t>
            </a:r>
            <a:r>
              <a:rPr lang="nb-NO" sz="3100" dirty="0" err="1" smtClean="0"/>
              <a:t>replikkar</a:t>
            </a:r>
            <a:r>
              <a:rPr lang="nb-NO" sz="3100" dirty="0" smtClean="0"/>
              <a:t>, </a:t>
            </a:r>
            <a:r>
              <a:rPr lang="nb-NO" sz="3100" dirty="0" err="1" smtClean="0"/>
              <a:t>bilete</a:t>
            </a:r>
            <a:r>
              <a:rPr lang="nb-NO" sz="3100" dirty="0" smtClean="0"/>
              <a:t>, </a:t>
            </a:r>
            <a:r>
              <a:rPr lang="nb-NO" sz="3100" dirty="0" err="1" smtClean="0"/>
              <a:t>samanlikningar</a:t>
            </a:r>
            <a:r>
              <a:rPr lang="nb-NO" sz="3100" dirty="0" smtClean="0"/>
              <a:t>, </a:t>
            </a:r>
            <a:r>
              <a:rPr lang="nb-NO" sz="3100" dirty="0" err="1" smtClean="0"/>
              <a:t>fargar</a:t>
            </a:r>
            <a:r>
              <a:rPr lang="nb-NO" sz="3100" dirty="0" smtClean="0"/>
              <a:t>, </a:t>
            </a:r>
            <a:r>
              <a:rPr lang="nb-NO" sz="3100" dirty="0" smtClean="0"/>
              <a:t>skildring av </a:t>
            </a:r>
            <a:r>
              <a:rPr lang="nb-NO" sz="3100" dirty="0" err="1" smtClean="0"/>
              <a:t>vêret</a:t>
            </a:r>
            <a:r>
              <a:rPr lang="nb-NO" sz="3100" dirty="0" smtClean="0"/>
              <a:t> </a:t>
            </a:r>
            <a:r>
              <a:rPr lang="nb-NO" sz="3100" dirty="0" smtClean="0"/>
              <a:t>osv.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Sjå </a:t>
            </a:r>
            <a:r>
              <a:rPr lang="nb-NO" sz="3100" dirty="0" smtClean="0"/>
              <a:t>på </a:t>
            </a:r>
            <a:r>
              <a:rPr lang="nb-NO" sz="3100" dirty="0" smtClean="0"/>
              <a:t>avslutninga </a:t>
            </a:r>
            <a:r>
              <a:rPr lang="nb-NO" sz="3100" dirty="0" smtClean="0"/>
              <a:t>og vurder om </a:t>
            </a:r>
            <a:r>
              <a:rPr lang="nb-NO" sz="3100" dirty="0" smtClean="0"/>
              <a:t>ho er </a:t>
            </a:r>
            <a:r>
              <a:rPr lang="nb-NO" sz="3100" dirty="0" err="1" smtClean="0"/>
              <a:t>overraskande</a:t>
            </a:r>
            <a:r>
              <a:rPr lang="nb-NO" sz="3100" dirty="0" smtClean="0"/>
              <a:t> </a:t>
            </a:r>
            <a:r>
              <a:rPr lang="nb-NO" sz="3100" dirty="0" smtClean="0"/>
              <a:t>og om </a:t>
            </a:r>
            <a:r>
              <a:rPr lang="nb-NO" sz="3100" dirty="0" smtClean="0"/>
              <a:t>ho får </a:t>
            </a:r>
            <a:r>
              <a:rPr lang="nb-NO" sz="3100" dirty="0" err="1" smtClean="0"/>
              <a:t>lesaren</a:t>
            </a:r>
            <a:r>
              <a:rPr lang="nb-NO" sz="3100" dirty="0" smtClean="0"/>
              <a:t> </a:t>
            </a:r>
            <a:r>
              <a:rPr lang="nb-NO" sz="3100" dirty="0" smtClean="0"/>
              <a:t>til å </a:t>
            </a:r>
            <a:r>
              <a:rPr lang="nb-NO" sz="3100" dirty="0" err="1" smtClean="0"/>
              <a:t>tenkje</a:t>
            </a:r>
            <a:r>
              <a:rPr lang="nb-NO" sz="3100" dirty="0" smtClean="0"/>
              <a:t> </a:t>
            </a:r>
            <a:r>
              <a:rPr lang="nb-NO" sz="3100" dirty="0" err="1" smtClean="0"/>
              <a:t>vidare</a:t>
            </a:r>
            <a:r>
              <a:rPr lang="nb-NO" sz="3100" dirty="0" smtClean="0"/>
              <a:t>. </a:t>
            </a:r>
            <a:r>
              <a:rPr lang="nb-NO" sz="3100" dirty="0" smtClean="0"/>
              <a:t>Dersom du meiner ho kan </a:t>
            </a:r>
            <a:r>
              <a:rPr lang="nb-NO" sz="3100" dirty="0" smtClean="0"/>
              <a:t>bli </a:t>
            </a:r>
            <a:r>
              <a:rPr lang="nb-NO" sz="3100" dirty="0" smtClean="0"/>
              <a:t>betre</a:t>
            </a:r>
            <a:r>
              <a:rPr lang="nb-NO" sz="3100" dirty="0" smtClean="0"/>
              <a:t>, kan du skrive om litt.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3100" dirty="0" smtClean="0"/>
              <a:t>Vurder om tittelen er relevant </a:t>
            </a:r>
            <a:r>
              <a:rPr lang="nb-NO" sz="3100" dirty="0" smtClean="0"/>
              <a:t>i forhold </a:t>
            </a:r>
            <a:r>
              <a:rPr lang="nb-NO" sz="3100" dirty="0" err="1" smtClean="0"/>
              <a:t>tl</a:t>
            </a:r>
            <a:r>
              <a:rPr lang="nb-NO" sz="3100" dirty="0" smtClean="0"/>
              <a:t> </a:t>
            </a:r>
            <a:r>
              <a:rPr lang="nb-NO" sz="3100" dirty="0" err="1" smtClean="0"/>
              <a:t>innhaldet</a:t>
            </a:r>
            <a:r>
              <a:rPr lang="nb-NO" sz="3100" dirty="0" smtClean="0"/>
              <a:t>. Kan du eventuelt finne </a:t>
            </a:r>
            <a:r>
              <a:rPr lang="nb-NO" sz="3100" dirty="0" err="1" smtClean="0"/>
              <a:t>ein</a:t>
            </a:r>
            <a:r>
              <a:rPr lang="nb-NO" sz="3100" dirty="0" smtClean="0"/>
              <a:t> </a:t>
            </a:r>
            <a:r>
              <a:rPr lang="nb-NO" sz="3100" dirty="0" err="1" smtClean="0"/>
              <a:t>annan</a:t>
            </a:r>
            <a:r>
              <a:rPr lang="nb-NO" sz="3100" dirty="0" smtClean="0"/>
              <a:t> </a:t>
            </a:r>
            <a:r>
              <a:rPr lang="nb-NO" sz="3100" dirty="0" smtClean="0"/>
              <a:t>tittel?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9323851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16</TotalTime>
  <Words>237</Words>
  <Application>Microsoft Office PowerPoint</Application>
  <PresentationFormat>Skjermfremvisning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Signatur_mal</vt:lpstr>
      <vt:lpstr>Å skrive novelle</vt:lpstr>
      <vt:lpstr>Å skape ei novelle</vt:lpstr>
      <vt:lpstr>Handling</vt:lpstr>
      <vt:lpstr>Spenning</vt:lpstr>
      <vt:lpstr>Vurdering og revidering av førsteutkast til novelle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Å skrive noveller</dc:title>
  <dc:creator>Ingvild Sommer</dc:creator>
  <cp:lastModifiedBy>Kari Brudevoll</cp:lastModifiedBy>
  <cp:revision>3</cp:revision>
  <dcterms:created xsi:type="dcterms:W3CDTF">2013-08-08T09:19:20Z</dcterms:created>
  <dcterms:modified xsi:type="dcterms:W3CDTF">2016-04-07T08:09:12Z</dcterms:modified>
</cp:coreProperties>
</file>